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5" r:id="rId3"/>
    <p:sldId id="281" r:id="rId4"/>
    <p:sldId id="258" r:id="rId5"/>
    <p:sldId id="282" r:id="rId6"/>
    <p:sldId id="284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ul Wills" initials="PW" lastIdx="1" clrIdx="0">
    <p:extLst>
      <p:ext uri="{19B8F6BF-5375-455C-9EA6-DF929625EA0E}">
        <p15:presenceInfo xmlns:p15="http://schemas.microsoft.com/office/powerpoint/2012/main" userId="S-1-5-21-1282392650-160938046-3108403043-122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33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6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6E994F-E40F-4A71-A623-B353AB0FCA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617B96B-43B7-472F-8586-08D519CF8BF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8DF17D-C11E-4311-AB97-88A6EE1212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7A453-11D5-42CB-8169-A89A437C987B}" type="datetimeFigureOut">
              <a:rPr lang="en-GB" smtClean="0"/>
              <a:t>21/05/2020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9A71C9-A3C2-4DA9-8E2F-E2E67C2676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A0BAB8-C54B-4863-9293-732F9DED02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C2B8A-B7BA-4D56-A60F-76E29A1B2B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34175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7A7570-9269-4B3D-9C55-47824B5D17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633B2E6-6D44-4283-952C-E8F40BD904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EE2875-0A7D-4E85-B7FF-D95BC93291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7A453-11D5-42CB-8169-A89A437C987B}" type="datetimeFigureOut">
              <a:rPr lang="en-GB" smtClean="0"/>
              <a:t>21/05/2020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2B5724-A609-40EC-98C8-CC0E9AB1C8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1771EB-CE3F-42D7-8ACC-6B00322916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C2B8A-B7BA-4D56-A60F-76E29A1B2B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9652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BC11282-8B1F-4FCF-97D3-F7DA5B7740B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F22783D-8920-48DE-8D90-2E6A3491E4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CCD179-5293-4F7D-8FF0-77E6DFD8F3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7A453-11D5-42CB-8169-A89A437C987B}" type="datetimeFigureOut">
              <a:rPr lang="en-GB" smtClean="0"/>
              <a:t>21/05/2020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E6242E-7C65-4399-A5ED-EC13E7882F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C87B1E-565D-4524-9E64-2D9626B527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C2B8A-B7BA-4D56-A60F-76E29A1B2B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14204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95F538-27EF-49B0-A097-8B1F2137AF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C26CA0-2C7D-40CC-873B-02D53A53FB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04BA9D-937B-4BE7-80F5-7FF7F27B31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7A453-11D5-42CB-8169-A89A437C987B}" type="datetimeFigureOut">
              <a:rPr lang="en-GB" smtClean="0"/>
              <a:t>21/05/2020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ABAF9A-C2E2-4771-8022-84C31C015F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3EBE61-F5E9-48D6-8D2E-B2C3E94EC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C2B8A-B7BA-4D56-A60F-76E29A1B2B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04105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C38BA6-2BBA-43F7-AD22-E2133B7A98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62E765-8963-46F1-AD21-44C4664D7C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B91AFF-0499-457C-A5D8-25F998FDFB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7A453-11D5-42CB-8169-A89A437C987B}" type="datetimeFigureOut">
              <a:rPr lang="en-GB" smtClean="0"/>
              <a:t>21/05/2020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B1A16A-D68A-49B2-9F29-754623D05A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AAC4F5-CA96-4802-BC35-67E89D1F15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C2B8A-B7BA-4D56-A60F-76E29A1B2B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0928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0E820B-EC57-464E-A3ED-1EF85EE2EE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22AE6B-2B5A-4502-A48C-A3BF2ADEB2B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6EFF773-139F-4D2A-94E0-625181374B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1234BDF-1AED-4445-B158-6489142E65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7A453-11D5-42CB-8169-A89A437C987B}" type="datetimeFigureOut">
              <a:rPr lang="en-GB" smtClean="0"/>
              <a:t>21/05/2020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86F4FB-3105-4B6D-845D-4D7E87FFED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226DAF8-6C07-4138-9F95-280FF479FC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C2B8A-B7BA-4D56-A60F-76E29A1B2B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28828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3C9B31-BFFE-4108-A9A0-31A2E10145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8462E7D-2494-4BA1-9559-42C2FEA178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DD04DF7-2166-4323-B627-96322EEBDE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C6346F6-7942-4196-8D15-E3335712895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386DA38-E2FB-4F4F-842D-9E6967D6176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3C10887-FF6C-4169-B6FC-12DCCD3114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7A453-11D5-42CB-8169-A89A437C987B}" type="datetimeFigureOut">
              <a:rPr lang="en-GB" smtClean="0"/>
              <a:t>21/05/2020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20A392B-06DF-4C9E-86BA-03A243EB5D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60BF40B-1860-4ECA-BC64-EA04BBF39E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C2B8A-B7BA-4D56-A60F-76E29A1B2B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59256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959E1F-1615-4C60-9F62-345E5F229F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6D31008-49B2-411F-8040-4EB12A0E04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7A453-11D5-42CB-8169-A89A437C987B}" type="datetimeFigureOut">
              <a:rPr lang="en-GB" smtClean="0"/>
              <a:t>21/05/2020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B295D70-8221-4481-958B-A2461CA8C9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370D9C6-D443-4BDC-B1FA-D462D46663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C2B8A-B7BA-4D56-A60F-76E29A1B2B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52449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5C15B1E-BE4B-4670-8BA3-1CF478D0F7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7A453-11D5-42CB-8169-A89A437C987B}" type="datetimeFigureOut">
              <a:rPr lang="en-GB" smtClean="0"/>
              <a:t>21/05/2020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0F2E477-7E9C-4E90-B370-131068FB6A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96FF30A-33EC-410C-80F5-7B33AB8E7B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C2B8A-B7BA-4D56-A60F-76E29A1B2B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37243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C67FD9-7B91-4275-90A6-EFBCEDED8C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83B4B4-3ED4-4556-93BD-A847516443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F3EFB67-29DC-4029-9D2E-8F74DE2B16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2631B73-1EF6-403B-B6B1-9BFB979B76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7A453-11D5-42CB-8169-A89A437C987B}" type="datetimeFigureOut">
              <a:rPr lang="en-GB" smtClean="0"/>
              <a:t>21/05/2020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BF7D513-F472-4A09-A1DE-1C7B538B92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238F452-24AB-479B-B100-10A5A07F12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C2B8A-B7BA-4D56-A60F-76E29A1B2B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64437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9668F3-33FF-479E-B1CC-86742022F3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8C76187-6687-44B6-A26F-73D61CEF821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AADC8F-5C80-41F6-B501-F0B89D2174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B53164C-7FF4-4231-BF1F-7D6770D0E7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7A453-11D5-42CB-8169-A89A437C987B}" type="datetimeFigureOut">
              <a:rPr lang="en-GB" smtClean="0"/>
              <a:t>21/05/2020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FA80715-B7F7-46A9-9E31-703E12CD05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5D84B2-6A19-44EB-97AF-5D69573905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C2B8A-B7BA-4D56-A60F-76E29A1B2B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53722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A65A914-1922-4799-B7A3-52245843E1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9FF86E-BF74-40D7-9914-360C3A3F87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2C287D-BCA3-4276-91C1-E5B8E18DAB6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C7A453-11D5-42CB-8169-A89A437C987B}" type="datetimeFigureOut">
              <a:rPr lang="en-GB" smtClean="0"/>
              <a:t>21/05/2020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79ACEE-F381-4A3F-B0B5-A2327ACA67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91CD47-96E0-41B6-98FB-223E2A82AEF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1C2B8A-B7BA-4D56-A60F-76E29A1B2B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6751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sixthform@tda.education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89A25C-BC5E-4997-8C23-966B54BA0A7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Business Project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736B544-1815-4C6E-BFFE-09EC89531C7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Year 11 Transition</a:t>
            </a:r>
          </a:p>
          <a:p>
            <a:r>
              <a:rPr lang="en-GB" b="1" dirty="0"/>
              <a:t>Task 1 -</a:t>
            </a:r>
            <a:r>
              <a:rPr lang="en-GB" dirty="0"/>
              <a:t> Handed in via e-mail to </a:t>
            </a:r>
          </a:p>
          <a:p>
            <a:r>
              <a:rPr lang="en-GB" dirty="0" err="1">
                <a:hlinkClick r:id="rId2"/>
              </a:rPr>
              <a:t>sixthform@tda.education</a:t>
            </a:r>
            <a:r>
              <a:rPr lang="en-GB" dirty="0"/>
              <a:t> or </a:t>
            </a:r>
            <a:r>
              <a:rPr lang="en-GB" dirty="0" err="1"/>
              <a:t>esther.bird@tda.education</a:t>
            </a:r>
            <a:endParaRPr lang="en-GB" dirty="0"/>
          </a:p>
          <a:p>
            <a:r>
              <a:rPr lang="en-GB" dirty="0"/>
              <a:t>by </a:t>
            </a:r>
            <a:r>
              <a:rPr lang="en-GB" b="1" dirty="0"/>
              <a:t>Friday </a:t>
            </a:r>
            <a:r>
              <a:rPr lang="en-US" b="1"/>
              <a:t>19</a:t>
            </a:r>
            <a:r>
              <a:rPr lang="en-US" b="1" baseline="30000"/>
              <a:t>th</a:t>
            </a:r>
            <a:r>
              <a:rPr lang="en-US" b="1"/>
              <a:t> June 2020 </a:t>
            </a:r>
            <a:endParaRPr lang="en-US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274753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08E88EA0-AC36-44BE-A11F-98036C8FC56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1278022"/>
              </p:ext>
            </p:extLst>
          </p:nvPr>
        </p:nvGraphicFramePr>
        <p:xfrm>
          <a:off x="3998562" y="735164"/>
          <a:ext cx="7867973" cy="5689727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3803973">
                  <a:extLst>
                    <a:ext uri="{9D8B030D-6E8A-4147-A177-3AD203B41FA5}">
                      <a16:colId xmlns:a16="http://schemas.microsoft.com/office/drawing/2014/main" val="3160451774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400712036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Theme 1: Marketing and people </a:t>
                      </a:r>
                      <a:endParaRPr lang="en-GB" sz="18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Theme 2: Managing business activities </a:t>
                      </a:r>
                      <a:endParaRPr lang="en-GB" sz="18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40998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342900" lvl="0" indent="-342900" fontAlgn="base">
                        <a:lnSpc>
                          <a:spcPct val="107000"/>
                        </a:lnSpc>
                        <a:spcAft>
                          <a:spcPts val="335"/>
                        </a:spcAft>
                        <a:buClr>
                          <a:srgbClr val="000000"/>
                        </a:buClr>
                        <a:buSzPts val="1000"/>
                        <a:buFont typeface="Arial" panose="020B0604020202020204" pitchFamily="34" charset="0"/>
                        <a:buChar char="•"/>
                      </a:pPr>
                      <a:r>
                        <a:rPr lang="en-GB" sz="1800" b="0" u="none" strike="noStrike" dirty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Meeting customer needs </a:t>
                      </a:r>
                    </a:p>
                    <a:p>
                      <a:pPr marL="342900" lvl="0" indent="-342900" fontAlgn="base">
                        <a:lnSpc>
                          <a:spcPct val="107000"/>
                        </a:lnSpc>
                        <a:spcAft>
                          <a:spcPts val="330"/>
                        </a:spcAft>
                        <a:buClr>
                          <a:srgbClr val="000000"/>
                        </a:buClr>
                        <a:buSzPts val="1000"/>
                        <a:buFont typeface="Arial" panose="020B0604020202020204" pitchFamily="34" charset="0"/>
                        <a:buChar char="•"/>
                      </a:pPr>
                      <a:r>
                        <a:rPr lang="en-GB" sz="1800" b="0" u="none" strike="noStrike" dirty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 market </a:t>
                      </a:r>
                    </a:p>
                    <a:p>
                      <a:pPr marL="342900" lvl="0" indent="-342900" fontAlgn="base">
                        <a:lnSpc>
                          <a:spcPct val="107000"/>
                        </a:lnSpc>
                        <a:spcAft>
                          <a:spcPts val="335"/>
                        </a:spcAft>
                        <a:buClr>
                          <a:srgbClr val="000000"/>
                        </a:buClr>
                        <a:buSzPts val="1000"/>
                        <a:buFont typeface="Arial" panose="020B0604020202020204" pitchFamily="34" charset="0"/>
                        <a:buChar char="•"/>
                      </a:pPr>
                      <a:r>
                        <a:rPr lang="en-GB" sz="1800" b="0" u="none" strike="noStrike" dirty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Marketing mix and strategy </a:t>
                      </a:r>
                    </a:p>
                    <a:p>
                      <a:pPr marL="342900" lvl="0" indent="-342900" fontAlgn="base">
                        <a:lnSpc>
                          <a:spcPct val="107000"/>
                        </a:lnSpc>
                        <a:spcAft>
                          <a:spcPts val="335"/>
                        </a:spcAft>
                        <a:buClr>
                          <a:srgbClr val="000000"/>
                        </a:buClr>
                        <a:buSzPts val="1000"/>
                        <a:buFont typeface="Arial" panose="020B0604020202020204" pitchFamily="34" charset="0"/>
                        <a:buChar char="•"/>
                      </a:pPr>
                      <a:r>
                        <a:rPr lang="en-GB" sz="1800" b="0" u="none" strike="noStrike" dirty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Managing people </a:t>
                      </a:r>
                    </a:p>
                    <a:p>
                      <a:pPr marL="342900" lvl="0" indent="-342900" fontAlgn="base">
                        <a:lnSpc>
                          <a:spcPct val="107000"/>
                        </a:lnSpc>
                        <a:spcAft>
                          <a:spcPts val="190"/>
                        </a:spcAft>
                        <a:buClr>
                          <a:srgbClr val="000000"/>
                        </a:buClr>
                        <a:buSzPts val="1000"/>
                        <a:buFont typeface="Arial" panose="020B0604020202020204" pitchFamily="34" charset="0"/>
                        <a:buChar char="•"/>
                      </a:pPr>
                      <a:r>
                        <a:rPr lang="en-GB" sz="1800" b="0" u="none" strike="noStrike" dirty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Entrepreneurs and leaders. </a:t>
                      </a:r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 fontAlgn="base">
                        <a:lnSpc>
                          <a:spcPct val="107000"/>
                        </a:lnSpc>
                        <a:spcAft>
                          <a:spcPts val="335"/>
                        </a:spcAft>
                        <a:buClr>
                          <a:srgbClr val="000000"/>
                        </a:buClr>
                        <a:buSzPts val="1000"/>
                        <a:buFont typeface="Arial" panose="020B0604020202020204" pitchFamily="34" charset="0"/>
                        <a:buChar char="•"/>
                      </a:pPr>
                      <a:r>
                        <a:rPr lang="en-GB" sz="1800" b="0" u="none" strike="noStrike" dirty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Raising finance </a:t>
                      </a:r>
                    </a:p>
                    <a:p>
                      <a:pPr marL="342900" lvl="0" indent="-342900" fontAlgn="base">
                        <a:lnSpc>
                          <a:spcPct val="107000"/>
                        </a:lnSpc>
                        <a:spcAft>
                          <a:spcPts val="330"/>
                        </a:spcAft>
                        <a:buClr>
                          <a:srgbClr val="000000"/>
                        </a:buClr>
                        <a:buSzPts val="1000"/>
                        <a:buFont typeface="Arial" panose="020B0604020202020204" pitchFamily="34" charset="0"/>
                        <a:buChar char="•"/>
                      </a:pPr>
                      <a:r>
                        <a:rPr lang="en-GB" sz="1800" b="0" u="none" strike="noStrike" dirty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Financial planning </a:t>
                      </a:r>
                    </a:p>
                    <a:p>
                      <a:pPr marL="342900" lvl="0" indent="-342900" fontAlgn="base">
                        <a:lnSpc>
                          <a:spcPct val="13300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 panose="020B0604020202020204" pitchFamily="34" charset="0"/>
                        <a:buChar char="•"/>
                      </a:pPr>
                      <a:r>
                        <a:rPr lang="en-GB" sz="1800" b="0" u="none" strike="noStrike" dirty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Managing finance </a:t>
                      </a:r>
                    </a:p>
                    <a:p>
                      <a:pPr marL="342900" lvl="0" indent="-342900" fontAlgn="base">
                        <a:lnSpc>
                          <a:spcPct val="13300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 panose="020B0604020202020204" pitchFamily="34" charset="0"/>
                        <a:buChar char="•"/>
                      </a:pPr>
                      <a:r>
                        <a:rPr lang="en-GB" sz="1800" b="0" u="none" strike="noStrike" dirty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Resource management </a:t>
                      </a:r>
                    </a:p>
                    <a:p>
                      <a:pPr marL="342900" lvl="0" indent="-342900" fontAlgn="base">
                        <a:lnSpc>
                          <a:spcPct val="13300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 panose="020B0604020202020204" pitchFamily="34" charset="0"/>
                        <a:buChar char="•"/>
                      </a:pPr>
                      <a:r>
                        <a:rPr lang="en-GB" sz="1800" b="0" u="none" strike="noStrike" dirty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External influences. </a:t>
                      </a:r>
                    </a:p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06930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Theme 3: Business decisions and strategy  </a:t>
                      </a:r>
                      <a:endParaRPr lang="en-GB" sz="18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Theme 4: Global business </a:t>
                      </a:r>
                    </a:p>
                    <a:p>
                      <a:endParaRPr lang="en-GB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84516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8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Business objectives and strategy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8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</a:t>
                      </a:r>
                      <a:r>
                        <a:rPr lang="en-GB" sz="18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usiness growth </a:t>
                      </a:r>
                    </a:p>
                    <a:p>
                      <a:pPr marL="285750" lvl="0" indent="-285750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18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Decision-making techniques </a:t>
                      </a:r>
                    </a:p>
                    <a:p>
                      <a:pPr marL="285750" lvl="0" indent="-285750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18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Influences on business decisions </a:t>
                      </a:r>
                    </a:p>
                    <a:p>
                      <a:pPr marL="285750" lvl="0" indent="-285750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18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Assessing competitiveness </a:t>
                      </a:r>
                    </a:p>
                    <a:p>
                      <a:pPr marL="285750" lvl="0" indent="-285750" fontAlgn="base">
                        <a:buFont typeface="Arial" panose="020B0604020202020204" pitchFamily="34" charset="0"/>
                        <a:buChar char="•"/>
                      </a:pPr>
                      <a:r>
                        <a:rPr lang="en-GB" sz="18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Managing change. </a:t>
                      </a:r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8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Global markets and business expansion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8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Global marketing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8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Global industries and companies (multinational corporations). </a:t>
                      </a:r>
                    </a:p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7772952"/>
                  </a:ext>
                </a:extLst>
              </a:tr>
            </a:tbl>
          </a:graphicData>
        </a:graphic>
      </p:graphicFrame>
      <p:sp>
        <p:nvSpPr>
          <p:cNvPr id="10" name="Title 1">
            <a:extLst>
              <a:ext uri="{FF2B5EF4-FFF2-40B4-BE49-F238E27FC236}">
                <a16:creationId xmlns:a16="http://schemas.microsoft.com/office/drawing/2014/main" id="{98EC6780-2A0F-49B0-AE68-52903BA6F4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8454" y="365125"/>
            <a:ext cx="2758699" cy="1325563"/>
          </a:xfrm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pPr algn="ctr"/>
            <a:r>
              <a:rPr lang="en-US" dirty="0"/>
              <a:t>Edexcel </a:t>
            </a:r>
            <a:br>
              <a:rPr lang="en-US" dirty="0"/>
            </a:br>
            <a:r>
              <a:rPr lang="en-US" dirty="0"/>
              <a:t>A level</a:t>
            </a:r>
            <a:endParaRPr lang="en-GB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F286908-7B07-4A2A-93B9-5B9BCE9099DF}"/>
              </a:ext>
            </a:extLst>
          </p:cNvPr>
          <p:cNvSpPr txBox="1"/>
          <p:nvPr/>
        </p:nvSpPr>
        <p:spPr>
          <a:xfrm>
            <a:off x="418454" y="1890793"/>
            <a:ext cx="2882685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Three exams at the end of two year course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Exam 1</a:t>
            </a:r>
          </a:p>
          <a:p>
            <a:r>
              <a:rPr lang="en-US" dirty="0"/>
              <a:t>Theme 1 &amp; 3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Exam 2</a:t>
            </a:r>
          </a:p>
          <a:p>
            <a:r>
              <a:rPr lang="en-US" dirty="0"/>
              <a:t>Theme 2 &amp; 4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Exam 3</a:t>
            </a:r>
          </a:p>
          <a:p>
            <a:r>
              <a:rPr lang="en-US" dirty="0"/>
              <a:t>Synoptic</a:t>
            </a:r>
          </a:p>
          <a:p>
            <a:r>
              <a:rPr lang="en-US" dirty="0"/>
              <a:t>Pre-release case study</a:t>
            </a:r>
          </a:p>
          <a:p>
            <a:r>
              <a:rPr lang="en-US" dirty="0"/>
              <a:t>Theme 1-4 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QKA &amp; TDA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404146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3085CB-D52C-4996-8270-CAFCB4B0E8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9721" y="668337"/>
            <a:ext cx="8319710" cy="874738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Covid-19 Winners &amp; Losers</a:t>
            </a:r>
            <a:br>
              <a:rPr lang="en-US" dirty="0"/>
            </a:br>
            <a:br>
              <a:rPr lang="en-US" dirty="0"/>
            </a:br>
            <a:r>
              <a:rPr lang="en-US" dirty="0"/>
              <a:t> 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48BF31B-E5FB-40EE-8BCD-91CB8B6F8D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90659" y="5986462"/>
            <a:ext cx="4881966" cy="650270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1 Mark for correct answer</a:t>
            </a:r>
          </a:p>
          <a:p>
            <a:r>
              <a:rPr lang="en-US" dirty="0"/>
              <a:t>1 Mark for one sentence explanation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A3F5358-E0A7-4FE6-8FE2-F3D41B288BC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/>
              <a:t>1) Zoom,</a:t>
            </a:r>
          </a:p>
          <a:p>
            <a:pPr marL="0" indent="0">
              <a:buNone/>
            </a:pPr>
            <a:r>
              <a:rPr lang="en-US" dirty="0"/>
              <a:t>2) Boeing</a:t>
            </a:r>
          </a:p>
          <a:p>
            <a:pPr marL="0" indent="0">
              <a:buNone/>
            </a:pPr>
            <a:r>
              <a:rPr lang="en-US" dirty="0"/>
              <a:t>3) Amazon,</a:t>
            </a:r>
          </a:p>
          <a:p>
            <a:pPr marL="0" indent="0">
              <a:buNone/>
            </a:pPr>
            <a:r>
              <a:rPr lang="en-US" dirty="0"/>
              <a:t>4) Shell </a:t>
            </a:r>
          </a:p>
          <a:p>
            <a:pPr marL="0" indent="0">
              <a:buNone/>
            </a:pPr>
            <a:r>
              <a:rPr lang="en-US" dirty="0"/>
              <a:t>5) </a:t>
            </a:r>
            <a:r>
              <a:rPr lang="en-US" dirty="0" err="1"/>
              <a:t>dpd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6) TUI</a:t>
            </a:r>
          </a:p>
          <a:p>
            <a:pPr marL="0" indent="0">
              <a:buNone/>
            </a:pPr>
            <a:r>
              <a:rPr lang="en-US" dirty="0"/>
              <a:t>7) Ocado</a:t>
            </a:r>
          </a:p>
          <a:p>
            <a:pPr marL="0" indent="0">
              <a:buNone/>
            </a:pPr>
            <a:r>
              <a:rPr lang="en-US" dirty="0"/>
              <a:t>8) Air BnB </a:t>
            </a:r>
          </a:p>
          <a:p>
            <a:pPr marL="0" indent="0">
              <a:buNone/>
            </a:pPr>
            <a:r>
              <a:rPr lang="en-US" dirty="0"/>
              <a:t>9) B&amp;Q</a:t>
            </a:r>
          </a:p>
          <a:p>
            <a:pPr marL="0" indent="0">
              <a:buNone/>
            </a:pPr>
            <a:r>
              <a:rPr lang="en-US" dirty="0"/>
              <a:t>10) Sky</a:t>
            </a:r>
          </a:p>
          <a:p>
            <a:endParaRPr lang="en-GB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150E0AB-20B9-470F-8C44-D14B10B7BAA5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11) Deliveroo</a:t>
            </a:r>
          </a:p>
          <a:p>
            <a:pPr marL="0" indent="0">
              <a:buNone/>
            </a:pPr>
            <a:r>
              <a:rPr lang="en-US" dirty="0"/>
              <a:t>12) PE with Jo</a:t>
            </a:r>
          </a:p>
          <a:p>
            <a:pPr marL="0" indent="0">
              <a:buNone/>
            </a:pPr>
            <a:r>
              <a:rPr lang="en-US" dirty="0"/>
              <a:t>13) National Express </a:t>
            </a:r>
          </a:p>
          <a:p>
            <a:pPr marL="0" indent="0">
              <a:buNone/>
            </a:pPr>
            <a:r>
              <a:rPr lang="en-US" dirty="0"/>
              <a:t>14) Sainsburys</a:t>
            </a:r>
          </a:p>
          <a:p>
            <a:pPr marL="0" indent="0">
              <a:buNone/>
            </a:pPr>
            <a:r>
              <a:rPr lang="en-US" dirty="0"/>
              <a:t>15) B&amp;M</a:t>
            </a:r>
          </a:p>
          <a:p>
            <a:pPr marL="0" indent="0">
              <a:buNone/>
            </a:pPr>
            <a:r>
              <a:rPr lang="en-US" dirty="0"/>
              <a:t>16) M&amp;S</a:t>
            </a:r>
          </a:p>
          <a:p>
            <a:pPr marL="0" indent="0">
              <a:buNone/>
            </a:pPr>
            <a:r>
              <a:rPr lang="en-US" dirty="0"/>
              <a:t>17) Rolls Royce</a:t>
            </a:r>
          </a:p>
          <a:p>
            <a:pPr marL="0" indent="0">
              <a:buNone/>
            </a:pPr>
            <a:r>
              <a:rPr lang="en-US" dirty="0"/>
              <a:t>18) Dyson </a:t>
            </a:r>
            <a:endParaRPr lang="en-GB" dirty="0"/>
          </a:p>
        </p:txBody>
      </p:sp>
      <p:pic>
        <p:nvPicPr>
          <p:cNvPr id="1026" name="Picture 2" descr="April: UK genome analysis COVID-19 | News and features ...">
            <a:extLst>
              <a:ext uri="{FF2B5EF4-FFF2-40B4-BE49-F238E27FC236}">
                <a16:creationId xmlns:a16="http://schemas.microsoft.com/office/drawing/2014/main" id="{CF0515B0-A22B-47A9-A9DB-91172D21D7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72625" y="5114925"/>
            <a:ext cx="2619375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01679D50-C9C8-4CA4-850A-8EA15FD085DE}"/>
              </a:ext>
            </a:extLst>
          </p:cNvPr>
          <p:cNvSpPr txBox="1"/>
          <p:nvPr/>
        </p:nvSpPr>
        <p:spPr>
          <a:xfrm>
            <a:off x="547607" y="1077712"/>
            <a:ext cx="11096786" cy="92333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The Covid-19 epidemic has had a massive effect on businesses worldwide, some have seen revenue soar, others have furloughed workers and projected job losses and profit falls. </a:t>
            </a:r>
          </a:p>
          <a:p>
            <a:r>
              <a:rPr lang="en-US" dirty="0"/>
              <a:t>-Who are the winners and losers?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951333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115E24-1F11-428A-ABDA-11ED5ACEDD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36733"/>
          </a:xfrm>
        </p:spPr>
        <p:txBody>
          <a:bodyPr/>
          <a:lstStyle/>
          <a:p>
            <a:pPr algn="ctr"/>
            <a:r>
              <a:rPr lang="en-US" b="1" u="sng" dirty="0"/>
              <a:t>COVID BUSINESSESS: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FF6071-340D-4633-BB37-F17EAE02AC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8454" y="1177871"/>
            <a:ext cx="10935346" cy="4999092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Choose a business, </a:t>
            </a:r>
          </a:p>
          <a:p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b="1" u="sng" dirty="0"/>
              <a:t>Pre  </a:t>
            </a:r>
            <a:r>
              <a:rPr lang="en-US" b="1" u="sng" dirty="0" err="1"/>
              <a:t>covid</a:t>
            </a:r>
            <a:r>
              <a:rPr lang="en-US" b="1" u="sng" dirty="0"/>
              <a:t>: </a:t>
            </a:r>
            <a:r>
              <a:rPr lang="en-US" b="1" dirty="0"/>
              <a:t>  </a:t>
            </a:r>
            <a:r>
              <a:rPr lang="en-US" dirty="0"/>
              <a:t>What was it like before the lockdown, performance, market share, stock price, customer service levels, marketing, media perception.</a:t>
            </a:r>
          </a:p>
          <a:p>
            <a:pPr marL="514350" indent="-514350">
              <a:buFont typeface="+mj-lt"/>
              <a:buAutoNum type="arabicPeriod"/>
            </a:pPr>
            <a:endParaRPr lang="en-US" b="1" u="sng" dirty="0"/>
          </a:p>
          <a:p>
            <a:pPr marL="514350" indent="-514350">
              <a:buFont typeface="+mj-lt"/>
              <a:buAutoNum type="arabicPeriod"/>
            </a:pPr>
            <a:r>
              <a:rPr lang="en-US" b="1" u="sng" dirty="0"/>
              <a:t>During lockdown: </a:t>
            </a:r>
            <a:r>
              <a:rPr lang="en-US" b="1" dirty="0"/>
              <a:t> </a:t>
            </a:r>
            <a:r>
              <a:rPr lang="en-US" dirty="0"/>
              <a:t>General impact, change in stock price, staff furlough? Staff work from home? What is their customer communication like? Marketing? Have they changed their </a:t>
            </a:r>
            <a:r>
              <a:rPr lang="en-GB" dirty="0"/>
              <a:t>behaviour</a:t>
            </a:r>
            <a:r>
              <a:rPr lang="en-US" dirty="0"/>
              <a:t> or service during this time (</a:t>
            </a:r>
            <a:r>
              <a:rPr lang="en-US" dirty="0" err="1"/>
              <a:t>eg</a:t>
            </a:r>
            <a:r>
              <a:rPr lang="en-US" dirty="0"/>
              <a:t> introduced a delivery service) </a:t>
            </a:r>
          </a:p>
          <a:p>
            <a:pPr marL="514350" indent="-514350">
              <a:buFont typeface="+mj-lt"/>
              <a:buAutoNum type="arabicPeriod"/>
            </a:pPr>
            <a:endParaRPr lang="en-GB" dirty="0"/>
          </a:p>
          <a:p>
            <a:pPr marL="514350" indent="-514350">
              <a:buFont typeface="+mj-lt"/>
              <a:buAutoNum type="arabicPeriod"/>
            </a:pPr>
            <a:r>
              <a:rPr lang="en-US" b="1" u="sng" dirty="0"/>
              <a:t>After: </a:t>
            </a:r>
            <a:r>
              <a:rPr lang="en-US" dirty="0"/>
              <a:t>Student prediction: Will they recover? Why?</a:t>
            </a:r>
          </a:p>
          <a:p>
            <a:endParaRPr lang="en-GB" dirty="0"/>
          </a:p>
          <a:p>
            <a:r>
              <a:rPr lang="en-US" dirty="0"/>
              <a:t>Suggested Businesses: Virgin Airlines, McDonalds, Newspaper industry, Coffee Shops, Sainsbury, Tesco, Aldi, Prezzo, Pizza Express,  Jaguar, JCB, Hilton Hotels, Travelodge, TUI, Boots, </a:t>
            </a:r>
            <a:endParaRPr lang="en-GB" dirty="0"/>
          </a:p>
          <a:p>
            <a:endParaRPr lang="en-GB" dirty="0"/>
          </a:p>
        </p:txBody>
      </p:sp>
      <p:pic>
        <p:nvPicPr>
          <p:cNvPr id="5" name="Picture 2" descr="April: UK genome analysis COVID-19 | News and features ...">
            <a:extLst>
              <a:ext uri="{FF2B5EF4-FFF2-40B4-BE49-F238E27FC236}">
                <a16:creationId xmlns:a16="http://schemas.microsoft.com/office/drawing/2014/main" id="{7C64E341-B496-4717-B56E-58DCE9775C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28881" y="5551634"/>
            <a:ext cx="1963119" cy="13063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614230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115E24-1F11-428A-ABDA-11ED5ACEDD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36733"/>
          </a:xfrm>
        </p:spPr>
        <p:txBody>
          <a:bodyPr/>
          <a:lstStyle/>
          <a:p>
            <a:pPr algn="ctr"/>
            <a:r>
              <a:rPr lang="en-US" b="1" u="sng" dirty="0"/>
              <a:t>COVID BUSINESSESS: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FF6071-340D-4633-BB37-F17EAE02AC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8581" y="1171279"/>
            <a:ext cx="11492639" cy="5321596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/>
              <a:t>Tips</a:t>
            </a:r>
          </a:p>
          <a:p>
            <a:endParaRPr lang="en-US" dirty="0"/>
          </a:p>
          <a:p>
            <a:r>
              <a:rPr lang="en-US" dirty="0"/>
              <a:t>Choose a business that you can find this information about, or a business you know well, (i.e. Family Business)</a:t>
            </a:r>
          </a:p>
          <a:p>
            <a:endParaRPr lang="en-US" dirty="0"/>
          </a:p>
          <a:p>
            <a:r>
              <a:rPr lang="en-US" dirty="0"/>
              <a:t>The intention is to help you hone your research skills to condense large amounts of information and pick out the most important strands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We don’t want streams of information, concise answers that are specific to the question and focus on the impact of </a:t>
            </a:r>
            <a:r>
              <a:rPr lang="en-US" dirty="0" err="1"/>
              <a:t>Covid</a:t>
            </a:r>
            <a:r>
              <a:rPr lang="en-US" dirty="0"/>
              <a:t> </a:t>
            </a:r>
          </a:p>
          <a:p>
            <a:endParaRPr lang="en-US" dirty="0"/>
          </a:p>
          <a:p>
            <a:r>
              <a:rPr lang="en-US" dirty="0"/>
              <a:t>This will allow you to consider a range of topics in business and how they can all be impacted by external influences.</a:t>
            </a:r>
          </a:p>
          <a:p>
            <a:endParaRPr lang="en-US" dirty="0"/>
          </a:p>
          <a:p>
            <a:r>
              <a:rPr lang="en-US" dirty="0"/>
              <a:t>This will help you gauge whether the subject interests you, one of the best things about business studies, it changes every day, and it affects all parts of society</a:t>
            </a:r>
            <a:endParaRPr lang="en-GB" dirty="0"/>
          </a:p>
        </p:txBody>
      </p:sp>
      <p:pic>
        <p:nvPicPr>
          <p:cNvPr id="5" name="Picture 2" descr="April: UK genome analysis COVID-19 | News and features ...">
            <a:extLst>
              <a:ext uri="{FF2B5EF4-FFF2-40B4-BE49-F238E27FC236}">
                <a16:creationId xmlns:a16="http://schemas.microsoft.com/office/drawing/2014/main" id="{7C64E341-B496-4717-B56E-58DCE9775C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28881" y="0"/>
            <a:ext cx="1963119" cy="13063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Picture 2" descr="Handy Hints and Tips | TrustFord">
            <a:extLst>
              <a:ext uri="{FF2B5EF4-FFF2-40B4-BE49-F238E27FC236}">
                <a16:creationId xmlns:a16="http://schemas.microsoft.com/office/drawing/2014/main" id="{11E0E6B4-A83E-4391-BAED-8B3D4236F1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65" y="124874"/>
            <a:ext cx="3429000" cy="17586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682403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115E24-1F11-428A-ABDA-11ED5ACEDD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36733"/>
          </a:xfrm>
        </p:spPr>
        <p:txBody>
          <a:bodyPr/>
          <a:lstStyle/>
          <a:p>
            <a:pPr algn="ctr"/>
            <a:r>
              <a:rPr lang="en-US" b="1" u="sng" dirty="0"/>
              <a:t>Format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FF6071-340D-4633-BB37-F17EAE02AC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8581" y="1171279"/>
            <a:ext cx="11492639" cy="53215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Tips</a:t>
            </a:r>
          </a:p>
          <a:p>
            <a:endParaRPr lang="en-US" dirty="0"/>
          </a:p>
          <a:p>
            <a:r>
              <a:rPr lang="en-US" dirty="0"/>
              <a:t>1-2 Slides Per section</a:t>
            </a:r>
          </a:p>
          <a:p>
            <a:endParaRPr lang="en-US" dirty="0"/>
          </a:p>
          <a:p>
            <a:r>
              <a:rPr lang="en-US" dirty="0"/>
              <a:t>We are really interested in your opinion on the epidemic’s impact</a:t>
            </a:r>
          </a:p>
          <a:p>
            <a:endParaRPr lang="en-US" dirty="0"/>
          </a:p>
          <a:p>
            <a:r>
              <a:rPr lang="en-US" dirty="0"/>
              <a:t>You will receive feedback for your project</a:t>
            </a:r>
            <a:endParaRPr lang="en-GB" dirty="0"/>
          </a:p>
        </p:txBody>
      </p:sp>
      <p:pic>
        <p:nvPicPr>
          <p:cNvPr id="5" name="Picture 2" descr="April: UK genome analysis COVID-19 | News and features ...">
            <a:extLst>
              <a:ext uri="{FF2B5EF4-FFF2-40B4-BE49-F238E27FC236}">
                <a16:creationId xmlns:a16="http://schemas.microsoft.com/office/drawing/2014/main" id="{7C64E341-B496-4717-B56E-58DCE9775C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28881" y="0"/>
            <a:ext cx="1963119" cy="13063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Picture 2" descr="Handy Hints and Tips | TrustFord">
            <a:extLst>
              <a:ext uri="{FF2B5EF4-FFF2-40B4-BE49-F238E27FC236}">
                <a16:creationId xmlns:a16="http://schemas.microsoft.com/office/drawing/2014/main" id="{11E0E6B4-A83E-4391-BAED-8B3D4236F1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65" y="124874"/>
            <a:ext cx="3429000" cy="17586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975432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549</Words>
  <Application>Microsoft Office PowerPoint</Application>
  <PresentationFormat>Widescreen</PresentationFormat>
  <Paragraphs>97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Business Project</vt:lpstr>
      <vt:lpstr>Edexcel  A level</vt:lpstr>
      <vt:lpstr>Covid-19 Winners &amp; Losers   </vt:lpstr>
      <vt:lpstr>COVID BUSINESSESS:</vt:lpstr>
      <vt:lpstr>COVID BUSINESSESS:</vt:lpstr>
      <vt:lpstr>Format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Business Project</dc:title>
  <dc:creator>Esther Bird</dc:creator>
  <cp:lastModifiedBy>Michala Jackson</cp:lastModifiedBy>
  <cp:revision>22</cp:revision>
  <dcterms:created xsi:type="dcterms:W3CDTF">2020-05-14T07:33:34Z</dcterms:created>
  <dcterms:modified xsi:type="dcterms:W3CDTF">2020-05-21T13:51:16Z</dcterms:modified>
</cp:coreProperties>
</file>