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9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607C4A-F2FB-471F-9CA9-7C04B91320AB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2F38BB-C34A-438F-AB34-7A8722E4DC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74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7453dc841f_0_7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g7453dc841f_0_7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7453dc841f_0_7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7453dc841f_0_7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7453dc841f_0_6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7453dc841f_0_6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7453dc841f_0_6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7453dc841f_0_6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7453dc841f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g7453dc841f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7453dc841f_0_7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7453dc841f_0_7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7453dc841f_0_6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7453dc841f_0_6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7453dc841f_0_10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7453dc841f_0_10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6027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001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844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54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905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1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93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31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35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12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0474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2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92346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9;p21">
            <a:extLst>
              <a:ext uri="{FF2B5EF4-FFF2-40B4-BE49-F238E27FC236}">
                <a16:creationId xmlns:a16="http://schemas.microsoft.com/office/drawing/2014/main" id="{789A80C1-8E67-4702-A4BD-0D3E2623B64F}"/>
              </a:ext>
            </a:extLst>
          </p:cNvPr>
          <p:cNvSpPr txBox="1"/>
          <p:nvPr/>
        </p:nvSpPr>
        <p:spPr>
          <a:xfrm>
            <a:off x="2549400" y="1934078"/>
            <a:ext cx="4045200" cy="2989843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PART 2</a:t>
            </a:r>
          </a:p>
          <a:p>
            <a:pPr algn="ctr">
              <a:buClr>
                <a:srgbClr val="000000"/>
              </a:buClr>
            </a:pPr>
            <a:r>
              <a:rPr lang="en-GB" sz="24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Drawing 15 – 30</a:t>
            </a:r>
          </a:p>
          <a:p>
            <a:pPr algn="ctr">
              <a:buClr>
                <a:srgbClr val="000000"/>
              </a:buClr>
            </a:pPr>
            <a:endParaRPr lang="en-GB" sz="2400" b="1" kern="0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Please continue using your sketchbooks/concertina book/folded paper.</a:t>
            </a:r>
          </a:p>
          <a:p>
            <a:pPr algn="ctr">
              <a:buClr>
                <a:srgbClr val="000000"/>
              </a:buClr>
            </a:pPr>
            <a:r>
              <a:rPr lang="en-GB" sz="1600" b="1" kern="0" dirty="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Trial mixing your media. Beetroot juice, coffee and turmeric mixed with water create amazing resources to paint and print with.</a:t>
            </a:r>
          </a:p>
        </p:txBody>
      </p:sp>
    </p:spTree>
    <p:extLst>
      <p:ext uri="{BB962C8B-B14F-4D97-AF65-F5344CB8AC3E}">
        <p14:creationId xmlns:p14="http://schemas.microsoft.com/office/powerpoint/2010/main" val="247410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 txBox="1">
            <a:spLocks noGrp="1"/>
          </p:cNvSpPr>
          <p:nvPr>
            <p:ph type="title"/>
          </p:nvPr>
        </p:nvSpPr>
        <p:spPr>
          <a:xfrm>
            <a:off x="221350" y="208050"/>
            <a:ext cx="4278900" cy="744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15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The Weather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4698050" y="208050"/>
            <a:ext cx="4140600" cy="744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16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Textures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296" name="Google Shape;296;p29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97" name="Google Shape;297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238" y="1064425"/>
            <a:ext cx="2779122" cy="2095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26" y="3295937"/>
            <a:ext cx="1985551" cy="154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7039" y="4979890"/>
            <a:ext cx="2387529" cy="18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29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0377" y="3383212"/>
            <a:ext cx="1863875" cy="137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9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52" y="1104752"/>
            <a:ext cx="4007299" cy="28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9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52" y="4085375"/>
            <a:ext cx="2042957" cy="262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9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909" y="4085377"/>
            <a:ext cx="1811933" cy="262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937" y="1171120"/>
            <a:ext cx="1359479" cy="1808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08694" y="4691679"/>
            <a:ext cx="1466506" cy="197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0"/>
          <p:cNvSpPr txBox="1">
            <a:spLocks noGrp="1"/>
          </p:cNvSpPr>
          <p:nvPr>
            <p:ph type="title"/>
          </p:nvPr>
        </p:nvSpPr>
        <p:spPr>
          <a:xfrm>
            <a:off x="205525" y="129975"/>
            <a:ext cx="4263300" cy="744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17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Favourite Film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1" name="Google Shape;311;p30"/>
          <p:cNvSpPr txBox="1">
            <a:spLocks noGrp="1"/>
          </p:cNvSpPr>
          <p:nvPr>
            <p:ph type="title"/>
          </p:nvPr>
        </p:nvSpPr>
        <p:spPr>
          <a:xfrm>
            <a:off x="4750200" y="129975"/>
            <a:ext cx="4263300" cy="7998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18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Favourite Book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12" name="Google Shape;312;p30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13" name="Google Shape;313;p3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9827" y="1028148"/>
            <a:ext cx="2974899" cy="236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30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7127" y="1136363"/>
            <a:ext cx="1082625" cy="218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0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2926" y="5290950"/>
            <a:ext cx="2019423" cy="147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0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202" y="3756452"/>
            <a:ext cx="1715925" cy="280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0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3727" y="3579103"/>
            <a:ext cx="2283195" cy="159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0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574" y="1043628"/>
            <a:ext cx="2839126" cy="206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30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3965" y="4750192"/>
            <a:ext cx="2648525" cy="1978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2502" y="3287013"/>
            <a:ext cx="1466501" cy="1097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 rotWithShape="1"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400" y="3193350"/>
            <a:ext cx="2215474" cy="147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 txBox="1">
            <a:spLocks noGrp="1"/>
          </p:cNvSpPr>
          <p:nvPr>
            <p:ph type="title"/>
          </p:nvPr>
        </p:nvSpPr>
        <p:spPr>
          <a:xfrm>
            <a:off x="194400" y="163600"/>
            <a:ext cx="4157400" cy="8517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19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Feelings and Emotions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31"/>
          <p:cNvSpPr txBox="1">
            <a:spLocks noGrp="1"/>
          </p:cNvSpPr>
          <p:nvPr>
            <p:ph type="title"/>
          </p:nvPr>
        </p:nvSpPr>
        <p:spPr>
          <a:xfrm>
            <a:off x="4775425" y="149675"/>
            <a:ext cx="4157400" cy="8517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20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Smells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28" name="Google Shape;328;p31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29" name="Google Shape;329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0600" y="5080527"/>
            <a:ext cx="1974824" cy="16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1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2" y="1117025"/>
            <a:ext cx="2768975" cy="1847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1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327" y="3085504"/>
            <a:ext cx="2768975" cy="1919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3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425" y="1158315"/>
            <a:ext cx="2658800" cy="19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46850" y="4523800"/>
            <a:ext cx="3293472" cy="220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388" y="1117025"/>
            <a:ext cx="1517865" cy="1919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6334" y="3203825"/>
            <a:ext cx="1914505" cy="12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31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901" y="1090489"/>
            <a:ext cx="1416985" cy="191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2"/>
          <p:cNvSpPr txBox="1">
            <a:spLocks noGrp="1"/>
          </p:cNvSpPr>
          <p:nvPr>
            <p:ph type="title"/>
          </p:nvPr>
        </p:nvSpPr>
        <p:spPr>
          <a:xfrm>
            <a:off x="194400" y="163600"/>
            <a:ext cx="4197900" cy="8469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21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Dreams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2" name="Google Shape;342;p32"/>
          <p:cNvSpPr txBox="1">
            <a:spLocks noGrp="1"/>
          </p:cNvSpPr>
          <p:nvPr>
            <p:ph type="title"/>
          </p:nvPr>
        </p:nvSpPr>
        <p:spPr>
          <a:xfrm>
            <a:off x="4806000" y="136200"/>
            <a:ext cx="4053300" cy="8469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22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Fears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3" name="Google Shape;343;p32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44" name="Google Shape;344;p32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800" y="1156470"/>
            <a:ext cx="4163090" cy="286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32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3402" y="1150425"/>
            <a:ext cx="4053299" cy="2770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32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9575" y="4088556"/>
            <a:ext cx="1476226" cy="214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1275" y="4331077"/>
            <a:ext cx="2563174" cy="1999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p32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025" y="4170360"/>
            <a:ext cx="1918624" cy="1590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2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77" y="4088550"/>
            <a:ext cx="1918625" cy="277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32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324" y="5760577"/>
            <a:ext cx="1307484" cy="9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3"/>
          <p:cNvSpPr txBox="1">
            <a:spLocks noGrp="1"/>
          </p:cNvSpPr>
          <p:nvPr>
            <p:ph type="title"/>
          </p:nvPr>
        </p:nvSpPr>
        <p:spPr>
          <a:xfrm>
            <a:off x="194400" y="163600"/>
            <a:ext cx="4145400" cy="8205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Words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6" name="Google Shape;356;p33"/>
          <p:cNvSpPr txBox="1">
            <a:spLocks noGrp="1"/>
          </p:cNvSpPr>
          <p:nvPr>
            <p:ph type="title"/>
          </p:nvPr>
        </p:nvSpPr>
        <p:spPr>
          <a:xfrm>
            <a:off x="4773925" y="149600"/>
            <a:ext cx="4145400" cy="8205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24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Clothes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57" name="Google Shape;357;p33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58" name="Google Shape;358;p33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50" y="1122500"/>
            <a:ext cx="2714974" cy="208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33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50" y="3360000"/>
            <a:ext cx="4198400" cy="3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3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933" y="1122500"/>
            <a:ext cx="1331019" cy="82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3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88300" y="2012277"/>
            <a:ext cx="1331022" cy="119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33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36500"/>
            <a:ext cx="2205450" cy="289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3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252" y="1283677"/>
            <a:ext cx="1909501" cy="2971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3"/>
          <p:cNvPicPr preferRelativeResize="0"/>
          <p:nvPr/>
        </p:nvPicPr>
        <p:blipFill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2" y="4187500"/>
            <a:ext cx="1888575" cy="251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3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7237" y="4554477"/>
            <a:ext cx="2258662" cy="16342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34"/>
          <p:cNvSpPr txBox="1">
            <a:spLocks noGrp="1"/>
          </p:cNvSpPr>
          <p:nvPr>
            <p:ph type="title"/>
          </p:nvPr>
        </p:nvSpPr>
        <p:spPr>
          <a:xfrm>
            <a:off x="194400" y="129975"/>
            <a:ext cx="4069200" cy="8400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25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Favourite Artist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1" name="Google Shape;371;p34"/>
          <p:cNvSpPr txBox="1">
            <a:spLocks noGrp="1"/>
          </p:cNvSpPr>
          <p:nvPr>
            <p:ph type="title"/>
          </p:nvPr>
        </p:nvSpPr>
        <p:spPr>
          <a:xfrm>
            <a:off x="4715725" y="129975"/>
            <a:ext cx="4261800" cy="7728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26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Favourite drawing tools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72" name="Google Shape;372;p34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73" name="Google Shape;373;p34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3125" y="5121465"/>
            <a:ext cx="1664602" cy="1243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3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00" y="1140175"/>
            <a:ext cx="2155750" cy="179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34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4052" y="3006204"/>
            <a:ext cx="2353025" cy="1702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4"/>
          <p:cNvPicPr preferRelativeResize="0"/>
          <p:nvPr/>
        </p:nvPicPr>
        <p:blipFill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525" y="1140177"/>
            <a:ext cx="2039250" cy="157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4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402" y="3105327"/>
            <a:ext cx="1738201" cy="14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34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4" y="4779326"/>
            <a:ext cx="2570176" cy="192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4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4152" y="5032927"/>
            <a:ext cx="1904325" cy="1535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4"/>
          <p:cNvPicPr preferRelativeResize="0"/>
          <p:nvPr/>
        </p:nvPicPr>
        <p:blipFill rotWithShape="1"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3487" y="3962100"/>
            <a:ext cx="1979714" cy="2788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4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5527" y="1088766"/>
            <a:ext cx="2353025" cy="1897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34"/>
          <p:cNvPicPr preferRelativeResize="0"/>
          <p:nvPr/>
        </p:nvPicPr>
        <p:blipFill>
          <a:blip r:embed="rId1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7171" y="1088783"/>
            <a:ext cx="1738201" cy="278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4"/>
          <p:cNvPicPr preferRelativeResize="0"/>
          <p:nvPr/>
        </p:nvPicPr>
        <p:blipFill>
          <a:blip r:embed="rId1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188" y="3195725"/>
            <a:ext cx="2039250" cy="162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5"/>
          <p:cNvSpPr txBox="1">
            <a:spLocks noGrp="1"/>
          </p:cNvSpPr>
          <p:nvPr>
            <p:ph type="title"/>
          </p:nvPr>
        </p:nvSpPr>
        <p:spPr>
          <a:xfrm>
            <a:off x="194400" y="116775"/>
            <a:ext cx="4238400" cy="867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27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The News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35"/>
          <p:cNvSpPr txBox="1">
            <a:spLocks noGrp="1"/>
          </p:cNvSpPr>
          <p:nvPr>
            <p:ph type="title"/>
          </p:nvPr>
        </p:nvSpPr>
        <p:spPr>
          <a:xfrm>
            <a:off x="4836975" y="116775"/>
            <a:ext cx="4043100" cy="867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28 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Conflict</a:t>
            </a:r>
            <a:endParaRPr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90" name="Google Shape;390;p35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391" name="Google Shape;391;p35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136477"/>
            <a:ext cx="2367150" cy="2600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3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1950" y="1060280"/>
            <a:ext cx="1747800" cy="1260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5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3907300"/>
            <a:ext cx="4267350" cy="27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5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09450" y="2397250"/>
            <a:ext cx="1872800" cy="136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5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75" y="4930802"/>
            <a:ext cx="2242706" cy="178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5"/>
          <p:cNvPicPr preferRelativeResize="0"/>
          <p:nvPr/>
        </p:nvPicPr>
        <p:blipFill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688" y="1060275"/>
            <a:ext cx="1518412" cy="28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5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6977" y="1136477"/>
            <a:ext cx="2645899" cy="207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5"/>
          <p:cNvPicPr preferRelativeResize="0"/>
          <p:nvPr/>
        </p:nvPicPr>
        <p:blipFill>
          <a:blip r:embed="rId10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1977" y="3306920"/>
            <a:ext cx="2312949" cy="1530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5"/>
          <p:cNvPicPr preferRelativeResize="0"/>
          <p:nvPr/>
        </p:nvPicPr>
        <p:blipFill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700" y="4516038"/>
            <a:ext cx="1518400" cy="151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6"/>
          <p:cNvSpPr txBox="1">
            <a:spLocks noGrp="1"/>
          </p:cNvSpPr>
          <p:nvPr>
            <p:ph type="title"/>
          </p:nvPr>
        </p:nvSpPr>
        <p:spPr>
          <a:xfrm>
            <a:off x="194400" y="225100"/>
            <a:ext cx="4137300" cy="744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 dirty="0">
                <a:latin typeface="Century Gothic"/>
                <a:ea typeface="Century Gothic"/>
                <a:cs typeface="Century Gothic"/>
                <a:sym typeface="Century Gothic"/>
              </a:rPr>
              <a:t>Page 29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 dirty="0">
                <a:latin typeface="Century Gothic"/>
                <a:ea typeface="Century Gothic"/>
                <a:cs typeface="Century Gothic"/>
                <a:sym typeface="Century Gothic"/>
              </a:rPr>
              <a:t>Favourite songs</a:t>
            </a: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5" name="Google Shape;405;p36"/>
          <p:cNvSpPr txBox="1">
            <a:spLocks noGrp="1"/>
          </p:cNvSpPr>
          <p:nvPr>
            <p:ph type="title"/>
          </p:nvPr>
        </p:nvSpPr>
        <p:spPr>
          <a:xfrm>
            <a:off x="4714925" y="239800"/>
            <a:ext cx="4137300" cy="744300"/>
          </a:xfrm>
          <a:prstGeom prst="rect">
            <a:avLst/>
          </a:prstGeom>
          <a:solidFill>
            <a:srgbClr val="F7F4EE"/>
          </a:solidFill>
          <a:ln w="19050" cap="flat" cmpd="sng">
            <a:solidFill>
              <a:srgbClr val="000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4400"/>
            </a:pP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Page 30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ctr">
              <a:buSzPts val="4400"/>
            </a:pPr>
            <a:r>
              <a:rPr lang="en-GB" b="1">
                <a:latin typeface="Century Gothic"/>
                <a:ea typeface="Century Gothic"/>
                <a:cs typeface="Century Gothic"/>
                <a:sym typeface="Century Gothic"/>
              </a:rPr>
              <a:t>Self Portrait</a:t>
            </a:r>
            <a:r>
              <a:rPr lang="en-GB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06" name="Google Shape;406;p36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000" y="1063088"/>
            <a:ext cx="4010400" cy="27675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7" name="Google Shape;407;p36"/>
          <p:cNvCxnSpPr/>
          <p:nvPr/>
        </p:nvCxnSpPr>
        <p:spPr>
          <a:xfrm>
            <a:off x="4572150" y="209675"/>
            <a:ext cx="54000" cy="6507600"/>
          </a:xfrm>
          <a:prstGeom prst="straightConnector1">
            <a:avLst/>
          </a:prstGeom>
          <a:noFill/>
          <a:ln w="19050" cap="flat" cmpd="sng">
            <a:solidFill>
              <a:srgbClr val="000000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408" name="Google Shape;408;p36"/>
          <p:cNvPicPr preferRelativeResize="0"/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8550" y="1136502"/>
            <a:ext cx="4213050" cy="3041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6"/>
          <p:cNvPicPr preferRelativeResize="0"/>
          <p:nvPr/>
        </p:nvPicPr>
        <p:blipFill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477" y="4419300"/>
            <a:ext cx="2746125" cy="21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6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8552" y="4597062"/>
            <a:ext cx="1382225" cy="1752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6"/>
          <p:cNvPicPr preferRelativeResize="0"/>
          <p:nvPr/>
        </p:nvPicPr>
        <p:blipFill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2" y="5160350"/>
            <a:ext cx="2327175" cy="154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6"/>
          <p:cNvPicPr preferRelativeResize="0"/>
          <p:nvPr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558" y="3909577"/>
            <a:ext cx="1662864" cy="117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6"/>
          <p:cNvPicPr preferRelativeResize="0"/>
          <p:nvPr/>
        </p:nvPicPr>
        <p:blipFill rotWithShape="1">
          <a:blip r:embed="rId9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6277" y="4177796"/>
            <a:ext cx="1899175" cy="2277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101</Words>
  <Application>Microsoft Office PowerPoint</Application>
  <PresentationFormat>On-screen Show (4:3)</PresentationFormat>
  <Paragraphs>38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Century Gothic</vt:lpstr>
      <vt:lpstr>Simple Light</vt:lpstr>
      <vt:lpstr>PowerPoint Presentation</vt:lpstr>
      <vt:lpstr>Page 15  The Weather </vt:lpstr>
      <vt:lpstr>Page 17  Favourite Film</vt:lpstr>
      <vt:lpstr>Page 19 Feelings and Emotions</vt:lpstr>
      <vt:lpstr>Page 21  Dreams</vt:lpstr>
      <vt:lpstr> Page 23 Words  </vt:lpstr>
      <vt:lpstr>Page 25   Favourite Artist</vt:lpstr>
      <vt:lpstr>Page 27   The News </vt:lpstr>
      <vt:lpstr>Page 29 Favourite songs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Tutton</dc:creator>
  <cp:lastModifiedBy>Michala Jackson</cp:lastModifiedBy>
  <cp:revision>4</cp:revision>
  <dcterms:created xsi:type="dcterms:W3CDTF">2020-05-14T13:57:51Z</dcterms:created>
  <dcterms:modified xsi:type="dcterms:W3CDTF">2020-05-21T13:43:24Z</dcterms:modified>
</cp:coreProperties>
</file>