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73" r:id="rId5"/>
    <p:sldId id="275" r:id="rId6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BBF3"/>
    <a:srgbClr val="682D85"/>
    <a:srgbClr val="FF0066"/>
    <a:srgbClr val="FF66CC"/>
    <a:srgbClr val="BB8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156BDA-610D-21C6-0580-9C22DDDD4C92}" v="258" dt="2020-04-23T10:51:17.100"/>
    <p1510:client id="{4C465193-2978-C84F-8F8E-1A3513615340}" v="962" dt="2020-05-19T09:46:05.409"/>
    <p1510:client id="{26A6DE33-0695-9984-92EF-4894176FA99C}" v="47" dt="2020-04-23T10:04:08.763"/>
    <p1510:client id="{1A57C9B5-DF99-1023-52C7-8FA8FB365105}" v="279" dt="2020-05-11T14:17:20.366"/>
    <p1510:client id="{47B9E6FB-33CB-FEA2-E419-288317ADC041}" v="2" dt="2020-05-01T10:38:04.456"/>
    <p1510:client id="{446B3293-DFAE-31F4-7DBA-99F937E44BC5}" v="451" dt="2020-05-07T09:58:07.328"/>
    <p1510:client id="{3D679C76-6BE1-001A-73C2-F32254BDC9E6}" v="17" dt="2020-05-19T11:24:40.061"/>
    <p1510:client id="{50A401DC-0753-6E3A-07FE-60D37242F493}" v="11" dt="2020-06-23T11:25:11.973"/>
    <p1510:client id="{BB08B13F-9347-4614-C2E8-2997EC3CDA27}" v="528" dt="2020-05-19T11:54:13.491"/>
    <p1510:client id="{55FEA140-8A0E-86EA-CD25-FF23B1B2DC2A}" v="88" dt="2020-05-18T08:26:32.327"/>
    <p1510:client id="{5F693218-22E2-D788-02DB-4BE1D4F0890D}" v="250" dt="2020-05-04T15:10:39.965"/>
    <p1510:client id="{656707F1-8FA5-4CDD-8609-960DC2F5123C}" v="95" dt="2020-05-06T09:15:30.915"/>
    <p1510:client id="{B0E9087E-6079-7F7E-0F2E-99701FF6B36A}" v="126" dt="2020-04-29T09:44:07.332"/>
    <p1510:client id="{BAA686C1-3CB4-4A2B-727A-30814494C42D}" v="19" dt="2020-05-07T12:01:15.342"/>
    <p1510:client id="{EF976252-2F39-189F-4236-D73B8EDB66DF}" v="276" dt="2020-05-12T10:42:10.550"/>
    <p1510:client id="{F5DDD835-C45E-73DB-95D5-2023DE6FAAE2}" v="47" dt="2020-05-12T08:36:57.177"/>
    <p1510:client id="{FC89B5A6-0352-A40E-F3F7-591B438FDB67}" v="482" dt="2020-04-24T09:22:06.6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65"/>
    <p:restoredTop sz="94715"/>
  </p:normalViewPr>
  <p:slideViewPr>
    <p:cSldViewPr snapToGrid="0">
      <p:cViewPr varScale="1">
        <p:scale>
          <a:sx n="71" d="100"/>
          <a:sy n="71" d="100"/>
        </p:scale>
        <p:origin x="31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99A4C-7756-4043-8824-01B710641D10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C4A49-51C1-2044-A65B-0AF9D87259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44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11CA8-7C24-114B-B4AE-B82E3B3CA87B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C82A-C14A-6C4B-9AA0-B58A11FD95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6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1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77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55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47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84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83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06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75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77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49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50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4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AEF1E-E4B8-4F29-8F83-2D8CDA347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832" y="1639007"/>
            <a:ext cx="6510337" cy="8171079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dirty="0">
                <a:latin typeface="Arial"/>
                <a:ea typeface="Arial" charset="0"/>
                <a:cs typeface="Arial"/>
              </a:rPr>
              <a:t>Many young people ha</a:t>
            </a:r>
            <a:r>
              <a:rPr lang="en-GB" sz="1400" dirty="0">
                <a:latin typeface="Arial"/>
                <a:ea typeface="Arial" charset="0"/>
                <a:cs typeface="Arial"/>
              </a:rPr>
              <a:t>ve made a huge impact on the world, for example, </a:t>
            </a:r>
            <a:r>
              <a:rPr lang="en-GB" sz="1400" b="1" dirty="0">
                <a:latin typeface="Arial"/>
                <a:ea typeface="Arial" charset="0"/>
                <a:cs typeface="Arial"/>
              </a:rPr>
              <a:t>Malala Yousafzai. </a:t>
            </a:r>
            <a:r>
              <a:rPr lang="en-GB" sz="1400" dirty="0">
                <a:latin typeface="Arial"/>
                <a:ea typeface="Arial" charset="0"/>
                <a:cs typeface="Arial"/>
              </a:rPr>
              <a:t>Malala said when she was at secondary school ;</a:t>
            </a:r>
            <a:endParaRPr lang="en-GB" sz="1400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400" b="1" dirty="0">
              <a:ea typeface="+mn-lt"/>
              <a:cs typeface="+mn-lt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>
                <a:ea typeface="+mn-lt"/>
                <a:cs typeface="+mn-lt"/>
              </a:rPr>
              <a:t>“One child, one teacher, one book, one pen can change the world.”</a:t>
            </a:r>
            <a:endParaRPr lang="en-GB" sz="1400" dirty="0"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400" b="1" dirty="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Arial"/>
                <a:ea typeface="Arial" charset="0"/>
                <a:cs typeface="Arial"/>
              </a:rPr>
              <a:t>At TDA we firmly believe that all our students are capable of achieving extraordinary things. For that reason, we want to find out more about your dreams and aspirations.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u="sng" dirty="0">
                <a:latin typeface="Arial"/>
                <a:ea typeface="Arial" charset="0"/>
                <a:cs typeface="Arial"/>
              </a:rPr>
              <a:t>Your challenge is to write no more than 500 words relating to one of the following headings and to display your work in a creative and eye-catching way. REMEMBER, this should be your BEST work.</a:t>
            </a:r>
            <a:endParaRPr lang="en-US" sz="1400" dirty="0">
              <a:latin typeface="Arial"/>
              <a:ea typeface="Arial" charset="0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i="1" dirty="0">
                <a:latin typeface="Arial"/>
                <a:ea typeface="Arial" charset="0"/>
                <a:cs typeface="Arial"/>
              </a:rPr>
              <a:t>‘How I’m going to change the world’ </a:t>
            </a:r>
            <a:r>
              <a:rPr lang="en-GB" sz="1400" b="1" i="1" dirty="0">
                <a:latin typeface="Arial"/>
                <a:ea typeface="Arial" charset="0"/>
                <a:cs typeface="Arial"/>
              </a:rPr>
              <a:t>OR </a:t>
            </a:r>
            <a:r>
              <a:rPr lang="en-GB" sz="1400" i="1" dirty="0">
                <a:latin typeface="Arial"/>
                <a:ea typeface="Arial" charset="0"/>
                <a:cs typeface="Arial"/>
              </a:rPr>
              <a:t>‘I’m going to become an expert at’ </a:t>
            </a:r>
            <a:r>
              <a:rPr lang="en-GB" sz="1400" b="1" i="1" dirty="0">
                <a:latin typeface="Arial"/>
                <a:ea typeface="Arial" charset="0"/>
                <a:cs typeface="Arial"/>
              </a:rPr>
              <a:t>OR</a:t>
            </a:r>
            <a:r>
              <a:rPr lang="en-GB" sz="1400" i="1" dirty="0">
                <a:latin typeface="Arial"/>
                <a:ea typeface="Arial" charset="0"/>
                <a:cs typeface="Arial"/>
              </a:rPr>
              <a:t> ‘How I plan to make a difference’</a:t>
            </a:r>
            <a:endParaRPr lang="en-US" sz="1400" dirty="0">
              <a:latin typeface="Arial"/>
              <a:ea typeface="Arial" charset="0"/>
              <a:cs typeface="Arial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US" sz="1300" dirty="0">
                <a:cs typeface="Calibri" panose="020F0502020204030204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4" name="Picture 4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CB2D3E09-15B4-4DA9-9598-DC64EAADD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63" y="823912"/>
            <a:ext cx="5449888" cy="726415"/>
          </a:xfrm>
          <a:prstGeom prst="rect">
            <a:avLst/>
          </a:prstGeom>
        </p:spPr>
      </p:pic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20431"/>
              </p:ext>
            </p:extLst>
          </p:nvPr>
        </p:nvGraphicFramePr>
        <p:xfrm>
          <a:off x="471487" y="181857"/>
          <a:ext cx="605631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Name: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mr-IN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……………………………………………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Primary 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School: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mr-IN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……………………………………………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32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AEF1E-E4B8-4F29-8F83-2D8CDA347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654" y="1498750"/>
            <a:ext cx="6510337" cy="836559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1300" dirty="0">
                <a:cs typeface="Calibri" panose="020F0502020204030204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4" name="Picture 4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CB2D3E09-15B4-4DA9-9598-DC64EAADD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056" y="738521"/>
            <a:ext cx="5449888" cy="726415"/>
          </a:xfrm>
          <a:prstGeom prst="rect">
            <a:avLst/>
          </a:prstGeom>
        </p:spPr>
      </p:pic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20431"/>
              </p:ext>
            </p:extLst>
          </p:nvPr>
        </p:nvGraphicFramePr>
        <p:xfrm>
          <a:off x="471487" y="181857"/>
          <a:ext cx="605631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Name: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mr-IN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……………………………………………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Primary 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School: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mr-IN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……………………………………………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141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B780D53D519F47A96C30C139EC8E6B" ma:contentTypeVersion="13" ma:contentTypeDescription="Create a new document." ma:contentTypeScope="" ma:versionID="5bc5afe8090c37901c7a434f62b8f564">
  <xsd:schema xmlns:xsd="http://www.w3.org/2001/XMLSchema" xmlns:xs="http://www.w3.org/2001/XMLSchema" xmlns:p="http://schemas.microsoft.com/office/2006/metadata/properties" xmlns:ns3="f2f88ac5-e9f3-48ac-9abd-6e2d8c403826" xmlns:ns4="5624fe52-276f-4927-8332-545c12e875c1" targetNamespace="http://schemas.microsoft.com/office/2006/metadata/properties" ma:root="true" ma:fieldsID="ac63d26f927e95c6322c4035bd0b7132" ns3:_="" ns4:_="">
    <xsd:import namespace="f2f88ac5-e9f3-48ac-9abd-6e2d8c403826"/>
    <xsd:import namespace="5624fe52-276f-4927-8332-545c12e875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88ac5-e9f3-48ac-9abd-6e2d8c4038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24fe52-276f-4927-8332-545c12e875c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A7088B-282E-4D2E-8EA6-A5B14A92E239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f2f88ac5-e9f3-48ac-9abd-6e2d8c403826"/>
    <ds:schemaRef ds:uri="http://schemas.microsoft.com/office/2006/metadata/properties"/>
    <ds:schemaRef ds:uri="5624fe52-276f-4927-8332-545c12e875c1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3BCD52C-6169-41E7-99B6-9EE2200CB9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7288B3-7848-4FF6-9241-F127D68D75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f88ac5-e9f3-48ac-9abd-6e2d8c403826"/>
    <ds:schemaRef ds:uri="5624fe52-276f-4927-8332-545c12e875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544</TotalTime>
  <Words>30</Words>
  <Application>Microsoft Office PowerPoint</Application>
  <PresentationFormat>A4 Paper (210x297 mm)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Eloise Marner</dc:creator>
  <cp:lastModifiedBy>Nafeesah Azam</cp:lastModifiedBy>
  <cp:revision>861</cp:revision>
  <dcterms:created xsi:type="dcterms:W3CDTF">2020-04-09T12:00:21Z</dcterms:created>
  <dcterms:modified xsi:type="dcterms:W3CDTF">2020-06-30T14:03:11Z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0x010100F4B780D53D519F47A96C30C139EC8E6B</vt:lpwstr>
  </property>
</Properties>
</file>