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BBF3"/>
    <a:srgbClr val="682D85"/>
    <a:srgbClr val="FF0066"/>
    <a:srgbClr val="FF66CC"/>
    <a:srgbClr val="BB8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156BDA-610D-21C6-0580-9C22DDDD4C92}" v="258" dt="2020-04-23T10:51:17.100"/>
    <p1510:client id="{4C465193-2978-C84F-8F8E-1A3513615340}" v="962" dt="2020-05-19T09:46:05.409"/>
    <p1510:client id="{26A6DE33-0695-9984-92EF-4894176FA99C}" v="47" dt="2020-04-23T10:04:08.763"/>
    <p1510:client id="{1A57C9B5-DF99-1023-52C7-8FA8FB365105}" v="279" dt="2020-05-11T14:17:20.366"/>
    <p1510:client id="{47B9E6FB-33CB-FEA2-E419-288317ADC041}" v="2" dt="2020-05-01T10:38:04.456"/>
    <p1510:client id="{446B3293-DFAE-31F4-7DBA-99F937E44BC5}" v="451" dt="2020-05-07T09:58:07.328"/>
    <p1510:client id="{3D679C76-6BE1-001A-73C2-F32254BDC9E6}" v="17" dt="2020-05-19T11:24:40.061"/>
    <p1510:client id="{50A401DC-0753-6E3A-07FE-60D37242F493}" v="11" dt="2020-06-23T11:25:11.973"/>
    <p1510:client id="{BB08B13F-9347-4614-C2E8-2997EC3CDA27}" v="528" dt="2020-05-19T11:54:13.491"/>
    <p1510:client id="{55FEA140-8A0E-86EA-CD25-FF23B1B2DC2A}" v="88" dt="2020-05-18T08:26:32.327"/>
    <p1510:client id="{5F693218-22E2-D788-02DB-4BE1D4F0890D}" v="250" dt="2020-05-04T15:10:39.965"/>
    <p1510:client id="{656707F1-8FA5-4CDD-8609-960DC2F5123C}" v="95" dt="2020-05-06T09:15:30.915"/>
    <p1510:client id="{B0E9087E-6079-7F7E-0F2E-99701FF6B36A}" v="126" dt="2020-04-29T09:44:07.332"/>
    <p1510:client id="{BAA686C1-3CB4-4A2B-727A-30814494C42D}" v="19" dt="2020-05-07T12:01:15.342"/>
    <p1510:client id="{EF976252-2F39-189F-4236-D73B8EDB66DF}" v="276" dt="2020-05-12T10:42:10.550"/>
    <p1510:client id="{F5DDD835-C45E-73DB-95D5-2023DE6FAAE2}" v="47" dt="2020-05-12T08:36:57.177"/>
    <p1510:client id="{FC89B5A6-0352-A40E-F3F7-591B438FDB67}" v="482" dt="2020-04-24T09:22:06.6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65"/>
    <p:restoredTop sz="94715"/>
  </p:normalViewPr>
  <p:slideViewPr>
    <p:cSldViewPr snapToGrid="0">
      <p:cViewPr varScale="1">
        <p:scale>
          <a:sx n="71" d="100"/>
          <a:sy n="71" d="100"/>
        </p:scale>
        <p:origin x="31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99A4C-7756-4043-8824-01B710641D10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C4A49-51C1-2044-A65B-0AF9D87259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44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11CA8-7C24-114B-B4AE-B82E3B3CA87B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C82A-C14A-6C4B-9AA0-B58A11FD95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16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C82A-C14A-6C4B-9AA0-B58A11FD95F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26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14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77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55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47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84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83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106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75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577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49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50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4D0B2-CB52-4E36-9C52-F3C646415746}" type="datetimeFigureOut">
              <a:rPr lang="en-GB" smtClean="0"/>
              <a:t>30/06/2020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5C915-F183-4ABC-983A-BE78641662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4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483968" y="655712"/>
            <a:ext cx="3857625" cy="6191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1862" y="1274837"/>
            <a:ext cx="3726239" cy="2844217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002158" y="1274837"/>
            <a:ext cx="2617627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1600" dirty="0">
                <a:latin typeface="Arial"/>
                <a:ea typeface="Arial" charset="0"/>
                <a:cs typeface="Arial"/>
              </a:rPr>
              <a:t>Birthday:</a:t>
            </a:r>
            <a:endParaRPr lang="en-GB" sz="1600" dirty="0">
              <a:latin typeface="Arial" charset="0"/>
              <a:ea typeface="Arial" charset="0"/>
              <a:cs typeface="Arial" charset="0"/>
            </a:endParaRPr>
          </a:p>
          <a:p>
            <a:endParaRPr lang="en-GB" sz="1600" dirty="0">
              <a:latin typeface="Arial"/>
              <a:ea typeface="Arial" charset="0"/>
              <a:cs typeface="Arial"/>
            </a:endParaRPr>
          </a:p>
          <a:p>
            <a:endParaRPr lang="en-GB" sz="1600" dirty="0">
              <a:latin typeface="Arial"/>
              <a:ea typeface="Arial" charset="0"/>
              <a:cs typeface="Arial"/>
            </a:endParaRPr>
          </a:p>
          <a:p>
            <a:r>
              <a:rPr lang="en-GB" sz="1600" dirty="0">
                <a:latin typeface="Arial"/>
                <a:ea typeface="Arial" charset="0"/>
                <a:cs typeface="Arial"/>
              </a:rPr>
              <a:t>Eye Colour:</a:t>
            </a:r>
            <a:endParaRPr lang="en-GB" sz="1600" dirty="0">
              <a:latin typeface="Arial" charset="0"/>
              <a:ea typeface="Arial" charset="0"/>
              <a:cs typeface="Arial" charset="0"/>
            </a:endParaRPr>
          </a:p>
          <a:p>
            <a:endParaRPr lang="en-GB" sz="1600" dirty="0">
              <a:latin typeface="Arial" charset="0"/>
              <a:ea typeface="Arial" charset="0"/>
              <a:cs typeface="Arial" charset="0"/>
            </a:endParaRPr>
          </a:p>
          <a:p>
            <a:endParaRPr lang="en-GB" sz="16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GB" sz="1600" dirty="0">
                <a:latin typeface="Arial"/>
                <a:ea typeface="Arial" charset="0"/>
                <a:cs typeface="Arial"/>
              </a:rPr>
              <a:t>Hair Colour:  </a:t>
            </a:r>
            <a:endParaRPr lang="en-GB" sz="1600" dirty="0">
              <a:latin typeface="Arial" charset="0"/>
              <a:ea typeface="Arial" charset="0"/>
              <a:cs typeface="Arial" charset="0"/>
            </a:endParaRPr>
          </a:p>
          <a:p>
            <a:endParaRPr lang="en-GB" sz="1600" dirty="0">
              <a:latin typeface="Arial" charset="0"/>
              <a:ea typeface="Arial" charset="0"/>
              <a:cs typeface="Arial" charset="0"/>
            </a:endParaRPr>
          </a:p>
          <a:p>
            <a:endParaRPr lang="en-GB" sz="1600" dirty="0">
              <a:latin typeface="Arial"/>
              <a:ea typeface="Arial" charset="0"/>
              <a:cs typeface="Arial"/>
            </a:endParaRPr>
          </a:p>
          <a:p>
            <a:r>
              <a:rPr lang="en-GB" sz="1600" dirty="0">
                <a:latin typeface="Arial"/>
                <a:ea typeface="Arial" charset="0"/>
                <a:cs typeface="Arial"/>
              </a:rPr>
              <a:t>Height:</a:t>
            </a:r>
            <a:endParaRPr lang="en-GB" sz="1600" dirty="0">
              <a:latin typeface="Arial" charset="0"/>
              <a:ea typeface="Arial" charset="0"/>
              <a:cs typeface="Arial" charset="0"/>
            </a:endParaRPr>
          </a:p>
          <a:p>
            <a:endParaRPr lang="en-GB" sz="1600" dirty="0">
              <a:latin typeface="Century Gothic" panose="020B0502020202020204" pitchFamily="34" charset="0"/>
            </a:endParaRPr>
          </a:p>
          <a:p>
            <a:endParaRPr lang="en-GB" sz="1600" dirty="0">
              <a:latin typeface="Century Gothic" panose="020B0502020202020204" pitchFamily="34" charset="0"/>
            </a:endParaRPr>
          </a:p>
        </p:txBody>
      </p:sp>
      <p:graphicFrame>
        <p:nvGraphicFramePr>
          <p:cNvPr id="8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310735"/>
              </p:ext>
            </p:extLst>
          </p:nvPr>
        </p:nvGraphicFramePr>
        <p:xfrm>
          <a:off x="181862" y="4625012"/>
          <a:ext cx="6461838" cy="507630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194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943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b="0" dirty="0">
                          <a:latin typeface="Arial" charset="0"/>
                          <a:ea typeface="Arial" charset="0"/>
                          <a:cs typeface="Arial" charset="0"/>
                        </a:rPr>
                        <a:t>Favourite</a:t>
                      </a:r>
                      <a:r>
                        <a:rPr lang="en-GB" b="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 book</a:t>
                      </a:r>
                      <a:endParaRPr lang="en-GB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943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b="0" dirty="0">
                          <a:latin typeface="Arial" charset="0"/>
                          <a:ea typeface="Arial" charset="0"/>
                          <a:cs typeface="Arial" charset="0"/>
                        </a:rPr>
                        <a:t>Favourite movie</a:t>
                      </a:r>
                      <a:endParaRPr lang="en-GB" b="0" baseline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819">
                <a:tc>
                  <a:txBody>
                    <a:bodyPr/>
                    <a:lstStyle/>
                    <a:p>
                      <a:pPr algn="l"/>
                      <a:r>
                        <a:rPr lang="en-GB" b="0" dirty="0">
                          <a:latin typeface="Arial" charset="0"/>
                          <a:ea typeface="Arial" charset="0"/>
                          <a:cs typeface="Arial" charset="0"/>
                        </a:rPr>
                        <a:t>If I could have a superpower, I</a:t>
                      </a:r>
                      <a:r>
                        <a:rPr lang="en-GB" b="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would</a:t>
                      </a:r>
                      <a:r>
                        <a:rPr lang="en-GB" b="0" dirty="0">
                          <a:latin typeface="Arial" charset="0"/>
                          <a:ea typeface="Arial" charset="0"/>
                          <a:cs typeface="Arial" charset="0"/>
                        </a:rPr>
                        <a:t>…</a:t>
                      </a:r>
                      <a:endParaRPr lang="en-GB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943">
                <a:tc>
                  <a:txBody>
                    <a:bodyPr/>
                    <a:lstStyle/>
                    <a:p>
                      <a:pPr algn="l"/>
                      <a:r>
                        <a:rPr lang="en-GB" b="0" dirty="0">
                          <a:latin typeface="Arial" charset="0"/>
                          <a:ea typeface="Arial" charset="0"/>
                          <a:cs typeface="Arial" charset="0"/>
                        </a:rPr>
                        <a:t>Favourite</a:t>
                      </a:r>
                      <a:r>
                        <a:rPr lang="en-GB" b="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school subject</a:t>
                      </a:r>
                      <a:endParaRPr lang="en-GB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943">
                <a:tc>
                  <a:txBody>
                    <a:bodyPr/>
                    <a:lstStyle/>
                    <a:p>
                      <a:pPr algn="l"/>
                      <a:r>
                        <a:rPr lang="en-GB" b="0" dirty="0">
                          <a:latin typeface="Arial" charset="0"/>
                          <a:ea typeface="Arial" charset="0"/>
                          <a:cs typeface="Arial" charset="0"/>
                        </a:rPr>
                        <a:t>Favourite activity</a:t>
                      </a:r>
                      <a:endParaRPr lang="en-GB" b="0" baseline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819">
                <a:tc>
                  <a:txBody>
                    <a:bodyPr/>
                    <a:lstStyle/>
                    <a:p>
                      <a:pPr algn="l"/>
                      <a:r>
                        <a:rPr lang="en-GB" sz="1350" b="0" i="0" u="none" strike="noStrike" noProof="0" dirty="0">
                          <a:latin typeface="Arial" charset="0"/>
                          <a:ea typeface="Arial" charset="0"/>
                          <a:cs typeface="Arial" charset="0"/>
                        </a:rPr>
                        <a:t>Best place I’ve ever been to…</a:t>
                      </a:r>
                      <a:endParaRPr lang="en-GB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943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350" b="0" i="0" u="none" strike="noStrike" noProof="0" dirty="0">
                          <a:latin typeface="Arial" charset="0"/>
                          <a:ea typeface="Arial" charset="0"/>
                          <a:cs typeface="Arial" charset="0"/>
                        </a:rPr>
                        <a:t>Dream country to visit…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5943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b="0" dirty="0">
                          <a:latin typeface="Arial" charset="0"/>
                          <a:ea typeface="Arial" charset="0"/>
                          <a:cs typeface="Arial" charset="0"/>
                        </a:rPr>
                        <a:t>Favourite</a:t>
                      </a:r>
                      <a:r>
                        <a:rPr lang="en-GB" b="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colour</a:t>
                      </a:r>
                      <a:endParaRPr lang="en-GB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5943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b="0" dirty="0">
                          <a:latin typeface="Arial" charset="0"/>
                          <a:ea typeface="Arial" charset="0"/>
                          <a:cs typeface="Arial" charset="0"/>
                        </a:rPr>
                        <a:t>Favourite</a:t>
                      </a:r>
                      <a:r>
                        <a:rPr lang="en-GB" b="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animal</a:t>
                      </a:r>
                      <a:endParaRPr lang="en-GB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GB" b="1" dirty="0">
                        <a:solidFill>
                          <a:schemeClr val="tx1"/>
                        </a:solidFill>
                        <a:latin typeface="Century Gothic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8161733"/>
                  </a:ext>
                </a:extLst>
              </a:tr>
              <a:tr h="50281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b="0" dirty="0">
                          <a:latin typeface="Arial" charset="0"/>
                          <a:ea typeface="Arial" charset="0"/>
                          <a:cs typeface="Arial" charset="0"/>
                        </a:rPr>
                        <a:t>If I could travel back in time, I’d go to…</a:t>
                      </a:r>
                      <a:endParaRPr lang="en-GB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GB" b="1" dirty="0">
                        <a:solidFill>
                          <a:schemeClr val="tx1"/>
                        </a:solidFill>
                        <a:latin typeface="Century Gothic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4799720"/>
                  </a:ext>
                </a:extLst>
              </a:tr>
              <a:tr h="445943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b="0" dirty="0">
                          <a:latin typeface="Arial" charset="0"/>
                          <a:ea typeface="Arial" charset="0"/>
                          <a:cs typeface="Arial" charset="0"/>
                        </a:rPr>
                        <a:t>My</a:t>
                      </a:r>
                      <a:r>
                        <a:rPr lang="en-GB" b="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dream job is…</a:t>
                      </a:r>
                      <a:endParaRPr lang="en-GB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GB" b="1" dirty="0">
                        <a:solidFill>
                          <a:schemeClr val="tx1"/>
                        </a:solidFill>
                        <a:latin typeface="Century Gothic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429719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81862" y="1274837"/>
            <a:ext cx="3567241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1200" b="1" u="sng" dirty="0">
                <a:latin typeface="Arial"/>
                <a:ea typeface="Arial" charset="0"/>
                <a:cs typeface="Arial"/>
              </a:rPr>
              <a:t>Draw a self-portrait here or stick in</a:t>
            </a:r>
            <a:r>
              <a:rPr lang="en-GB" sz="1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200" dirty="0">
                <a:latin typeface="Arial"/>
                <a:ea typeface="Arial" charset="0"/>
                <a:cs typeface="Arial"/>
              </a:rPr>
              <a:t>a recent photo photograph of yourself.</a:t>
            </a:r>
            <a:endParaRPr lang="en-GB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9D1998B7-F123-4331-8DFE-74EA60F4DAD4}"/>
              </a:ext>
            </a:extLst>
          </p:cNvPr>
          <p:cNvSpPr txBox="1"/>
          <p:nvPr/>
        </p:nvSpPr>
        <p:spPr>
          <a:xfrm>
            <a:off x="104775" y="4184650"/>
            <a:ext cx="448945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u="sng" dirty="0">
                <a:latin typeface="Arial"/>
                <a:ea typeface="Arial" charset="0"/>
                <a:cs typeface="Arial"/>
              </a:rPr>
              <a:t>Complete the information in the table below:</a:t>
            </a:r>
          </a:p>
        </p:txBody>
      </p:sp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555353"/>
              </p:ext>
            </p:extLst>
          </p:nvPr>
        </p:nvGraphicFramePr>
        <p:xfrm>
          <a:off x="471487" y="181857"/>
          <a:ext cx="605631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1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Name: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mr-IN" sz="1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……………………………………………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Primary 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School: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mr-IN" sz="1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……………………………………………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338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B780D53D519F47A96C30C139EC8E6B" ma:contentTypeVersion="13" ma:contentTypeDescription="Create a new document." ma:contentTypeScope="" ma:versionID="5bc5afe8090c37901c7a434f62b8f564">
  <xsd:schema xmlns:xsd="http://www.w3.org/2001/XMLSchema" xmlns:xs="http://www.w3.org/2001/XMLSchema" xmlns:p="http://schemas.microsoft.com/office/2006/metadata/properties" xmlns:ns3="f2f88ac5-e9f3-48ac-9abd-6e2d8c403826" xmlns:ns4="5624fe52-276f-4927-8332-545c12e875c1" targetNamespace="http://schemas.microsoft.com/office/2006/metadata/properties" ma:root="true" ma:fieldsID="ac63d26f927e95c6322c4035bd0b7132" ns3:_="" ns4:_="">
    <xsd:import namespace="f2f88ac5-e9f3-48ac-9abd-6e2d8c403826"/>
    <xsd:import namespace="5624fe52-276f-4927-8332-545c12e875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88ac5-e9f3-48ac-9abd-6e2d8c4038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24fe52-276f-4927-8332-545c12e875c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7288B3-7848-4FF6-9241-F127D68D75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f88ac5-e9f3-48ac-9abd-6e2d8c403826"/>
    <ds:schemaRef ds:uri="5624fe52-276f-4927-8332-545c12e875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A7088B-282E-4D2E-8EA6-A5B14A92E239}">
  <ds:schemaRefs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purl.org/dc/terms/"/>
    <ds:schemaRef ds:uri="5624fe52-276f-4927-8332-545c12e875c1"/>
    <ds:schemaRef ds:uri="f2f88ac5-e9f3-48ac-9abd-6e2d8c403826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3BCD52C-6169-41E7-99B6-9EE2200CB9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</TotalTime>
  <Words>79</Words>
  <Application>Microsoft Office PowerPoint</Application>
  <PresentationFormat>A4 Paper (210x297 mm)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Eloise Marner</dc:creator>
  <cp:lastModifiedBy>Nafeesah Azam</cp:lastModifiedBy>
  <cp:revision>862</cp:revision>
  <dcterms:created xsi:type="dcterms:W3CDTF">2020-04-09T12:00:21Z</dcterms:created>
  <dcterms:modified xsi:type="dcterms:W3CDTF">2020-06-30T14:00:06Z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0x010100F4B780D53D519F47A96C30C139EC8E6B</vt:lpwstr>
  </property>
</Properties>
</file>