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77BD-51FA-413F-B571-4096E42E0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F296FE-E716-4060-B565-EC42FDD05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09DB4-47DD-4AF7-B460-FD50D6CC9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FF354-39DC-484C-9A8E-13A2D432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82E42-FE26-4F47-8C3D-A182080D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9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80C8E-E419-40E7-81F9-8DB5A1B7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217CE-17B7-4377-91DD-C13EF9F9B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03B49-7BD6-479D-994A-1245ACB1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433A2-4DC3-4A07-93BE-F20BF1DB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514F3-652F-404A-807A-572B3D7FE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7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EAFA4A-B6D0-4A93-B2CE-5200CD9C0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F561B1-FC5D-4EA1-8874-0E2C54C82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0DFBB-8F5E-4D58-8D7E-D0D89E28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F7924-E96D-4E11-86CD-FA6FFA21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9DE96-CA0B-4047-8191-CCBCC925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8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CE034-6040-4890-8FC9-C31D5FD8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49CDC-B164-4045-80B6-7AB41BB2C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A3EA0-7CDF-4333-BCA7-C71D4A20A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793AD-32AA-4406-BFFC-D4F84CDE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DFE07-6292-475F-A327-8F7B3F83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5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20B24-15E0-48E1-B200-C2BF7A2FC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C3E4E-134E-456D-88FD-A134C8610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F2F2A-DCF0-4957-A59E-0BE0B1DB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E1BF-93E7-466B-93A1-1EDAFDEA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DA5E9-1D8E-4EE1-933B-455EA226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2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EFA7A-E6BC-44AC-A644-6F24A157C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7BD57-F44D-4A05-8BAF-89E340DEB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BFAF88-F10F-4763-8B9A-3CFFE438F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BD4A2-6B5A-45DC-86E5-F706DE79C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CA68D-1A66-44BD-A2F9-61C4B435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7EB377-0B39-453A-869E-2E5B8216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20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78807-CAB4-4697-975C-F434F288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C5749-CFD2-471A-B591-4A5171D05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791EB0-3C07-4DD8-BB2D-0312CE5F7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73359C-68AF-41CA-9852-DA8882B1F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EC89F1-B2CE-4944-8946-808BA0D65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00EEFB-746D-4EFD-AE12-816D4BD2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02384B-AA6F-477B-9531-548CF44B5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63B8A5-2EC1-49A0-8977-8E0DDA6F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2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DF06-DEC4-4741-A853-271EE91C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06182C-C220-4442-BB5D-DE7E1CB0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CC7E61-057E-47D6-901C-E80EA801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327CA-71AF-4079-880F-939DE55B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9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534BA5-875B-4AEA-BB32-EAD9A1B3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8E542-357E-4348-8F18-F7E0A522D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874F8-1E6A-49AB-839B-F1C847BD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29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A34A5-1BC8-4943-A5AE-39DE9D210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D9C47-D0EF-4ED9-8DC4-6E175EDE7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FC5F2-442C-4F6A-A9BE-24894397D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C5C64-7C98-4E1B-9B51-258E639CF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2FF9A-07CB-4280-B95C-962CE8AA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D2083-EB7E-4412-B6AD-B107B80F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9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6AA06-C53B-44E1-A0F8-F42DDE349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DA6486-901E-423F-AC1B-94BBD5FB5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86437-BB8B-48E0-8DEE-5B9A56B2D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D1034-10D2-4360-A6BB-41153E0C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4E457-4EFC-4D2A-B292-6803ED7E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79A56-3DD4-427A-B967-03F0B75F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6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2A9DAA-35A3-47D7-AFB0-FC0687236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7810D-3576-40A3-8634-F2C623043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C4848-9C31-4E28-B5E5-42C433334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15A68-C952-45B4-A584-E8EF2FEC3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BD68D-2416-400B-8CF5-68E96DF2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06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47DD6-81C6-4F72-ABB9-88A35990D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The Secret Garden 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D9584D-9DC3-49B4-AE40-6323BA3C6F22}"/>
              </a:ext>
            </a:extLst>
          </p:cNvPr>
          <p:cNvSpPr txBox="1"/>
          <p:nvPr/>
        </p:nvSpPr>
        <p:spPr>
          <a:xfrm>
            <a:off x="336176" y="1556824"/>
            <a:ext cx="59391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/>
                <a:cs typeface="Calibri"/>
              </a:rPr>
              <a:t>Yesterday, we started chapter 4 and you should have learnt who Martha is and how she is different to Mary’s Ayah.</a:t>
            </a:r>
          </a:p>
          <a:p>
            <a:endParaRPr lang="en-US" dirty="0">
              <a:latin typeface="Comic Sans MS"/>
              <a:cs typeface="Calibri"/>
            </a:endParaRPr>
          </a:p>
          <a:p>
            <a:r>
              <a:rPr lang="en-US" dirty="0">
                <a:latin typeface="Comic Sans MS"/>
                <a:cs typeface="Calibri"/>
              </a:rPr>
              <a:t>Today we will carry on reading chapter 4. </a:t>
            </a:r>
            <a:endParaRPr lang="en-GB" dirty="0">
              <a:latin typeface="Comic Sans MS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5DAD50-F912-4133-9429-7A2FE4741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6528" y="1190648"/>
            <a:ext cx="4219296" cy="536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81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990BEC-9D24-4565-A27C-7BE264F1026E}"/>
              </a:ext>
            </a:extLst>
          </p:cNvPr>
          <p:cNvSpPr txBox="1"/>
          <p:nvPr/>
        </p:nvSpPr>
        <p:spPr>
          <a:xfrm>
            <a:off x="6096000" y="1859339"/>
            <a:ext cx="4936613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b="1" dirty="0"/>
              <a:t>Questions: all on this slide and in chronological order</a:t>
            </a:r>
          </a:p>
          <a:p>
            <a:endParaRPr lang="en-US" dirty="0">
              <a:cs typeface="Calibri"/>
            </a:endParaRPr>
          </a:p>
          <a:p>
            <a:pPr marL="342900" indent="-342900">
              <a:buAutoNum type="arabicParenR"/>
            </a:pPr>
            <a:r>
              <a:rPr lang="en-US" dirty="0">
                <a:cs typeface="Calibri"/>
              </a:rPr>
              <a:t>Explain why Mary is so angry?</a:t>
            </a:r>
          </a:p>
          <a:p>
            <a:pPr marL="342900" indent="-342900">
              <a:buAutoNum type="arabicParenR"/>
            </a:pPr>
            <a:r>
              <a:rPr lang="en-US" dirty="0">
                <a:cs typeface="Calibri"/>
              </a:rPr>
              <a:t>Why do you think Mary starts sobbing?</a:t>
            </a:r>
          </a:p>
          <a:p>
            <a:pPr marL="342900" indent="-342900">
              <a:buAutoNum type="arabicParenR"/>
            </a:pPr>
            <a:r>
              <a:rPr lang="en-US" dirty="0">
                <a:cs typeface="Calibri"/>
              </a:rPr>
              <a:t>How did Martha feel?</a:t>
            </a:r>
          </a:p>
          <a:p>
            <a:endParaRPr lang="en-GB" dirty="0">
              <a:cs typeface="Calibri"/>
            </a:endParaRPr>
          </a:p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184360-6957-4D2B-9875-42BA81E61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382" y="134471"/>
            <a:ext cx="46027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0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990BEC-9D24-4565-A27C-7BE264F1026E}"/>
              </a:ext>
            </a:extLst>
          </p:cNvPr>
          <p:cNvSpPr txBox="1"/>
          <p:nvPr/>
        </p:nvSpPr>
        <p:spPr>
          <a:xfrm>
            <a:off x="6629687" y="1872589"/>
            <a:ext cx="4936613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b="1" dirty="0"/>
              <a:t>Questions: all on this slide and in chronological order</a:t>
            </a:r>
          </a:p>
          <a:p>
            <a:endParaRPr lang="en-US" b="1" dirty="0"/>
          </a:p>
          <a:p>
            <a:r>
              <a:rPr lang="en-US" dirty="0"/>
              <a:t>4) What impression do you get of Mr. Craven when he orders a new dress for Mary? </a:t>
            </a:r>
          </a:p>
          <a:p>
            <a:r>
              <a:rPr lang="en-US" dirty="0"/>
              <a:t>5) What does the word custom mean and why does Mary keep using it?</a:t>
            </a:r>
          </a:p>
          <a:p>
            <a:endParaRPr lang="en-GB" dirty="0"/>
          </a:p>
          <a:p>
            <a:endParaRPr lang="en-US" dirty="0"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E445A9-7AE3-4C66-A256-17AE09510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914" y="79084"/>
            <a:ext cx="4533051" cy="654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32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990BEC-9D24-4565-A27C-7BE264F1026E}"/>
              </a:ext>
            </a:extLst>
          </p:cNvPr>
          <p:cNvSpPr txBox="1"/>
          <p:nvPr/>
        </p:nvSpPr>
        <p:spPr>
          <a:xfrm>
            <a:off x="6629687" y="1872589"/>
            <a:ext cx="4936613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b="1" dirty="0"/>
              <a:t>Questions: all on this slide and in chronological order</a:t>
            </a:r>
          </a:p>
          <a:p>
            <a:endParaRPr lang="en-US" b="1" dirty="0"/>
          </a:p>
          <a:p>
            <a:r>
              <a:rPr lang="en-US" dirty="0"/>
              <a:t>6) Why was Mary not interested in what Martha had to say at first?</a:t>
            </a:r>
          </a:p>
          <a:p>
            <a:r>
              <a:rPr lang="en-US" dirty="0"/>
              <a:t>7) Who is Dickon?</a:t>
            </a:r>
          </a:p>
          <a:p>
            <a:r>
              <a:rPr lang="en-US" dirty="0"/>
              <a:t>8) ‘it was the dawning of a healthy sentiment’ What is the author trying to tell you?</a:t>
            </a:r>
          </a:p>
          <a:p>
            <a:endParaRPr lang="en-GB" b="1" dirty="0"/>
          </a:p>
          <a:p>
            <a:endParaRPr lang="en-US" dirty="0"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8A9C75-464E-46C3-BF3E-4ECE3DB16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764" y="0"/>
            <a:ext cx="47101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130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990BEC-9D24-4565-A27C-7BE264F1026E}"/>
              </a:ext>
            </a:extLst>
          </p:cNvPr>
          <p:cNvSpPr txBox="1"/>
          <p:nvPr/>
        </p:nvSpPr>
        <p:spPr>
          <a:xfrm>
            <a:off x="6629687" y="1872589"/>
            <a:ext cx="4936613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b="1" dirty="0"/>
              <a:t>Questions: all on this slide and in chronological order</a:t>
            </a:r>
          </a:p>
          <a:p>
            <a:endParaRPr lang="en-US" b="1" dirty="0"/>
          </a:p>
          <a:p>
            <a:r>
              <a:rPr lang="en-US" dirty="0"/>
              <a:t>9) Why do you think Mary doesn’t know what hunger feels like?</a:t>
            </a:r>
          </a:p>
          <a:p>
            <a:endParaRPr lang="en-US" dirty="0"/>
          </a:p>
          <a:p>
            <a:r>
              <a:rPr lang="en-US" dirty="0"/>
              <a:t>10) What do you think Mary expected to be in the nursery?</a:t>
            </a:r>
            <a:endParaRPr lang="en-GB" dirty="0"/>
          </a:p>
          <a:p>
            <a:endParaRPr lang="en-US" dirty="0"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5A8468-6A77-4A92-B075-7673A2727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60" y="0"/>
            <a:ext cx="4779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679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202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The Secret Garden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Stocking</dc:creator>
  <cp:lastModifiedBy>Nafeesah Azam</cp:lastModifiedBy>
  <cp:revision>133</cp:revision>
  <dcterms:created xsi:type="dcterms:W3CDTF">2020-03-26T11:18:03Z</dcterms:created>
  <dcterms:modified xsi:type="dcterms:W3CDTF">2020-06-25T15:26:51Z</dcterms:modified>
</cp:coreProperties>
</file>