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4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77BD-51FA-413F-B571-4096E42E0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296FE-E716-4060-B565-EC42FDD05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09DB4-47DD-4AF7-B460-FD50D6CC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7077-EFA7-4DEA-8311-96CADCB0C599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FF354-39DC-484C-9A8E-13A2D432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82E42-FE26-4F47-8C3D-A182080D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62BA-DFC7-45DD-AEC2-0145CEC8B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9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0C8E-E419-40E7-81F9-8DB5A1B7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217CE-17B7-4377-91DD-C13EF9F9B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03B49-7BD6-479D-994A-1245ACB1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7077-EFA7-4DEA-8311-96CADCB0C599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433A2-4DC3-4A07-93BE-F20BF1DB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514F3-652F-404A-807A-572B3D7F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62BA-DFC7-45DD-AEC2-0145CEC8B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EAFA4A-B6D0-4A93-B2CE-5200CD9C0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561B1-FC5D-4EA1-8874-0E2C54C82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0DFBB-8F5E-4D58-8D7E-D0D89E28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7077-EFA7-4DEA-8311-96CADCB0C599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F7924-E96D-4E11-86CD-FA6FFA21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9DE96-CA0B-4047-8191-CCBCC925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62BA-DFC7-45DD-AEC2-0145CEC8B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8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CE034-6040-4890-8FC9-C31D5FD8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9CDC-B164-4045-80B6-7AB41BB2C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A3EA0-7CDF-4333-BCA7-C71D4A20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7077-EFA7-4DEA-8311-96CADCB0C599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793AD-32AA-4406-BFFC-D4F84CDE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DFE07-6292-475F-A327-8F7B3F83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62BA-DFC7-45DD-AEC2-0145CEC8B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55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0B24-15E0-48E1-B200-C2BF7A2F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C3E4E-134E-456D-88FD-A134C8610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F2F2A-DCF0-4957-A59E-0BE0B1DB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7077-EFA7-4DEA-8311-96CADCB0C599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CE1BF-93E7-466B-93A1-1EDAFDEA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DA5E9-1D8E-4EE1-933B-455EA226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62BA-DFC7-45DD-AEC2-0145CEC8B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FA7A-E6BC-44AC-A644-6F24A157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BD57-F44D-4A05-8BAF-89E340DEB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BFAF88-F10F-4763-8B9A-3CFFE438F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BD4A2-6B5A-45DC-86E5-F706DE79C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7077-EFA7-4DEA-8311-96CADCB0C599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CA68D-1A66-44BD-A2F9-61C4B435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EB377-0B39-453A-869E-2E5B8216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62BA-DFC7-45DD-AEC2-0145CEC8B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0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78807-CAB4-4697-975C-F434F288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C5749-CFD2-471A-B591-4A5171D05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91EB0-3C07-4DD8-BB2D-0312CE5F7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3359C-68AF-41CA-9852-DA8882B1F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EC89F1-B2CE-4944-8946-808BA0D65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00EEFB-746D-4EFD-AE12-816D4BD2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7077-EFA7-4DEA-8311-96CADCB0C599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2384B-AA6F-477B-9531-548CF44B5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63B8A5-2EC1-49A0-8977-8E0DDA6F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62BA-DFC7-45DD-AEC2-0145CEC8B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12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DF06-DEC4-4741-A853-271EE91C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6182C-C220-4442-BB5D-DE7E1CB0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7077-EFA7-4DEA-8311-96CADCB0C599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C7E61-057E-47D6-901C-E80EA801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327CA-71AF-4079-880F-939DE55BF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62BA-DFC7-45DD-AEC2-0145CEC8B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9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34BA5-875B-4AEA-BB32-EAD9A1B3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7077-EFA7-4DEA-8311-96CADCB0C599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58E542-357E-4348-8F18-F7E0A522D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874F8-1E6A-49AB-839B-F1C847BD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62BA-DFC7-45DD-AEC2-0145CEC8B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29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34A5-1BC8-4943-A5AE-39DE9D210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D9C47-D0EF-4ED9-8DC4-6E175EDE7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FC5F2-442C-4F6A-A9BE-24894397D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C5C64-7C98-4E1B-9B51-258E639C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7077-EFA7-4DEA-8311-96CADCB0C599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2FF9A-07CB-4280-B95C-962CE8AA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D2083-EB7E-4412-B6AD-B107B80F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62BA-DFC7-45DD-AEC2-0145CEC8B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69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AA06-C53B-44E1-A0F8-F42DDE34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DA6486-901E-423F-AC1B-94BBD5FB5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A86437-BB8B-48E0-8DEE-5B9A56B2D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D1034-10D2-4360-A6BB-41153E0C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7077-EFA7-4DEA-8311-96CADCB0C599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4E457-4EFC-4D2A-B292-6803ED7E6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79A56-3DD4-427A-B967-03F0B75F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62BA-DFC7-45DD-AEC2-0145CEC8B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6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A9DAA-35A3-47D7-AFB0-FC068723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7810D-3576-40A3-8634-F2C623043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C4848-9C31-4E28-B5E5-42C433334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7077-EFA7-4DEA-8311-96CADCB0C599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15A68-C952-45B4-A584-E8EF2FEC3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BD68D-2416-400B-8CF5-68E96DF2E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662BA-DFC7-45DD-AEC2-0145CEC8B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6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7DD6-81C6-4F72-ABB9-88A35990D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The Secret Garden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9584D-9DC3-49B4-AE40-6323BA3C6F22}"/>
              </a:ext>
            </a:extLst>
          </p:cNvPr>
          <p:cNvSpPr txBox="1"/>
          <p:nvPr/>
        </p:nvSpPr>
        <p:spPr>
          <a:xfrm>
            <a:off x="336176" y="1556824"/>
            <a:ext cx="5939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This week, we have been reading chapter 4 all about Martha. 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Today, you will finish reading this chapter and have 2 longer questions to answer. Remember to use evidence from the text.</a:t>
            </a:r>
            <a:endParaRPr lang="en-GB" dirty="0">
              <a:latin typeface="Comic Sans MS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DAD50-F912-4133-9429-7A2FE4741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528" y="1190648"/>
            <a:ext cx="4219296" cy="53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1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990BEC-9D24-4565-A27C-7BE264F1026E}"/>
              </a:ext>
            </a:extLst>
          </p:cNvPr>
          <p:cNvSpPr txBox="1"/>
          <p:nvPr/>
        </p:nvSpPr>
        <p:spPr>
          <a:xfrm>
            <a:off x="6096000" y="1859339"/>
            <a:ext cx="493661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dirty="0">
              <a:cs typeface="Calibri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A398C-E3DD-4023-A7DD-2DB92B9A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23" y="62753"/>
            <a:ext cx="47206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81D4C-7403-45C9-9564-20AF04012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223" y="62753"/>
            <a:ext cx="4790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0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990BEC-9D24-4565-A27C-7BE264F1026E}"/>
              </a:ext>
            </a:extLst>
          </p:cNvPr>
          <p:cNvSpPr txBox="1"/>
          <p:nvPr/>
        </p:nvSpPr>
        <p:spPr>
          <a:xfrm>
            <a:off x="6096000" y="1859339"/>
            <a:ext cx="493661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dirty="0">
              <a:cs typeface="Calibri"/>
            </a:endParaRP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A9AAD-E997-4B48-8424-91A53798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42" y="0"/>
            <a:ext cx="478505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C3993A-78B8-4F25-A8C8-B21AAE057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67" y="0"/>
            <a:ext cx="4816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02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990BEC-9D24-4565-A27C-7BE264F1026E}"/>
              </a:ext>
            </a:extLst>
          </p:cNvPr>
          <p:cNvSpPr txBox="1"/>
          <p:nvPr/>
        </p:nvSpPr>
        <p:spPr>
          <a:xfrm>
            <a:off x="6096000" y="1859339"/>
            <a:ext cx="493661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dirty="0">
              <a:cs typeface="Calibri"/>
            </a:endParaRP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40EDB0-530D-4042-8C10-014BDB3B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41" y="0"/>
            <a:ext cx="460864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7C1AE3-89AC-4C97-B799-753250AA4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355" y="0"/>
            <a:ext cx="4691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23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990BEC-9D24-4565-A27C-7BE264F1026E}"/>
              </a:ext>
            </a:extLst>
          </p:cNvPr>
          <p:cNvSpPr txBox="1"/>
          <p:nvPr/>
        </p:nvSpPr>
        <p:spPr>
          <a:xfrm>
            <a:off x="6096000" y="1859339"/>
            <a:ext cx="493661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dirty="0">
              <a:cs typeface="Calibri"/>
            </a:endParaRP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E2810-4800-4A66-9197-2E51DCE92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73" y="0"/>
            <a:ext cx="47244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7AF26E-B103-4C11-957C-8A9548D1E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4843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6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7A21C7-2195-452A-8870-002032527CBA}"/>
              </a:ext>
            </a:extLst>
          </p:cNvPr>
          <p:cNvSpPr txBox="1">
            <a:spLocks/>
          </p:cNvSpPr>
          <p:nvPr/>
        </p:nvSpPr>
        <p:spPr>
          <a:xfrm>
            <a:off x="1945340" y="1378138"/>
            <a:ext cx="7355541" cy="11947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Questions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5029F9-F336-40CC-A564-5D9D9A8B47CE}"/>
              </a:ext>
            </a:extLst>
          </p:cNvPr>
          <p:cNvSpPr txBox="1">
            <a:spLocks/>
          </p:cNvSpPr>
          <p:nvPr/>
        </p:nvSpPr>
        <p:spPr>
          <a:xfrm>
            <a:off x="739587" y="257287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GB" dirty="0"/>
              <a:t>1) Why is Mary so desperate to find the deserted garden? Explain your answer. (3 marks)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GB" dirty="0"/>
          </a:p>
          <a:p>
            <a:r>
              <a:rPr lang="en-GB" dirty="0"/>
              <a:t>2) What impression do you get of Mary after finishing chapter 4? Think about the choice of words. Use evidence from the text. (5 marks)</a:t>
            </a:r>
          </a:p>
          <a:p>
            <a:endParaRPr lang="en-GB" b="1" dirty="0"/>
          </a:p>
          <a:p>
            <a:endParaRPr lang="en-GB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F0C1AD-3542-4A3E-B783-D049D35D8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9" y="0"/>
            <a:ext cx="8321616" cy="123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21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93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The Secret Garden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Stocking</dc:creator>
  <cp:lastModifiedBy>Nafeesah Azam</cp:lastModifiedBy>
  <cp:revision>132</cp:revision>
  <dcterms:created xsi:type="dcterms:W3CDTF">2020-03-26T11:18:03Z</dcterms:created>
  <dcterms:modified xsi:type="dcterms:W3CDTF">2020-06-25T15:35:10Z</dcterms:modified>
</cp:coreProperties>
</file>