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07" d="100"/>
          <a:sy n="107" d="100"/>
        </p:scale>
        <p:origin x="75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E77BD-51FA-413F-B571-4096E42E0F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6F296FE-E716-4060-B565-EC42FDD053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1409DB4-47DD-4AF7-B460-FD50D6CC9477}"/>
              </a:ext>
            </a:extLst>
          </p:cNvPr>
          <p:cNvSpPr>
            <a:spLocks noGrp="1"/>
          </p:cNvSpPr>
          <p:nvPr>
            <p:ph type="dt" sz="half" idx="10"/>
          </p:nvPr>
        </p:nvSpPr>
        <p:spPr/>
        <p:txBody>
          <a:bodyPr/>
          <a:lstStyle/>
          <a:p>
            <a:fld id="{6E907077-EFA7-4DEA-8311-96CADCB0C599}" type="datetimeFigureOut">
              <a:rPr lang="en-GB" smtClean="0"/>
              <a:t>25/06/2020</a:t>
            </a:fld>
            <a:endParaRPr lang="en-GB"/>
          </a:p>
        </p:txBody>
      </p:sp>
      <p:sp>
        <p:nvSpPr>
          <p:cNvPr id="5" name="Footer Placeholder 4">
            <a:extLst>
              <a:ext uri="{FF2B5EF4-FFF2-40B4-BE49-F238E27FC236}">
                <a16:creationId xmlns:a16="http://schemas.microsoft.com/office/drawing/2014/main" id="{EFEFF354-39DC-484C-9A8E-13A2D432AA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682E42-FE26-4F47-8C3D-A182080D51A3}"/>
              </a:ext>
            </a:extLst>
          </p:cNvPr>
          <p:cNvSpPr>
            <a:spLocks noGrp="1"/>
          </p:cNvSpPr>
          <p:nvPr>
            <p:ph type="sldNum" sz="quarter" idx="12"/>
          </p:nvPr>
        </p:nvSpPr>
        <p:spPr/>
        <p:txBody>
          <a:bodyPr/>
          <a:lstStyle/>
          <a:p>
            <a:fld id="{2E4662BA-DFC7-45DD-AEC2-0145CEC8BCC8}" type="slidenum">
              <a:rPr lang="en-GB" smtClean="0"/>
              <a:t>‹#›</a:t>
            </a:fld>
            <a:endParaRPr lang="en-GB"/>
          </a:p>
        </p:txBody>
      </p:sp>
    </p:spTree>
    <p:extLst>
      <p:ext uri="{BB962C8B-B14F-4D97-AF65-F5344CB8AC3E}">
        <p14:creationId xmlns:p14="http://schemas.microsoft.com/office/powerpoint/2010/main" val="1903495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80C8E-E419-40E7-81F9-8DB5A1B72A2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08217CE-17B7-4377-91DD-C13EF9F9B7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403B49-7BD6-479D-994A-1245ACB1F6A4}"/>
              </a:ext>
            </a:extLst>
          </p:cNvPr>
          <p:cNvSpPr>
            <a:spLocks noGrp="1"/>
          </p:cNvSpPr>
          <p:nvPr>
            <p:ph type="dt" sz="half" idx="10"/>
          </p:nvPr>
        </p:nvSpPr>
        <p:spPr/>
        <p:txBody>
          <a:bodyPr/>
          <a:lstStyle/>
          <a:p>
            <a:fld id="{6E907077-EFA7-4DEA-8311-96CADCB0C599}" type="datetimeFigureOut">
              <a:rPr lang="en-GB" smtClean="0"/>
              <a:t>25/06/2020</a:t>
            </a:fld>
            <a:endParaRPr lang="en-GB"/>
          </a:p>
        </p:txBody>
      </p:sp>
      <p:sp>
        <p:nvSpPr>
          <p:cNvPr id="5" name="Footer Placeholder 4">
            <a:extLst>
              <a:ext uri="{FF2B5EF4-FFF2-40B4-BE49-F238E27FC236}">
                <a16:creationId xmlns:a16="http://schemas.microsoft.com/office/drawing/2014/main" id="{8C5433A2-4DC3-4A07-93BE-F20BF1DBC2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7A514F3-652F-404A-807A-572B3D7FEC12}"/>
              </a:ext>
            </a:extLst>
          </p:cNvPr>
          <p:cNvSpPr>
            <a:spLocks noGrp="1"/>
          </p:cNvSpPr>
          <p:nvPr>
            <p:ph type="sldNum" sz="quarter" idx="12"/>
          </p:nvPr>
        </p:nvSpPr>
        <p:spPr/>
        <p:txBody>
          <a:bodyPr/>
          <a:lstStyle/>
          <a:p>
            <a:fld id="{2E4662BA-DFC7-45DD-AEC2-0145CEC8BCC8}" type="slidenum">
              <a:rPr lang="en-GB" smtClean="0"/>
              <a:t>‹#›</a:t>
            </a:fld>
            <a:endParaRPr lang="en-GB"/>
          </a:p>
        </p:txBody>
      </p:sp>
    </p:spTree>
    <p:extLst>
      <p:ext uri="{BB962C8B-B14F-4D97-AF65-F5344CB8AC3E}">
        <p14:creationId xmlns:p14="http://schemas.microsoft.com/office/powerpoint/2010/main" val="3256472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EAFA4A-B6D0-4A93-B2CE-5200CD9C020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7F561B1-FC5D-4EA1-8874-0E2C54C82C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E30DFBB-8F5E-4D58-8D7E-D0D89E2830D5}"/>
              </a:ext>
            </a:extLst>
          </p:cNvPr>
          <p:cNvSpPr>
            <a:spLocks noGrp="1"/>
          </p:cNvSpPr>
          <p:nvPr>
            <p:ph type="dt" sz="half" idx="10"/>
          </p:nvPr>
        </p:nvSpPr>
        <p:spPr/>
        <p:txBody>
          <a:bodyPr/>
          <a:lstStyle/>
          <a:p>
            <a:fld id="{6E907077-EFA7-4DEA-8311-96CADCB0C599}" type="datetimeFigureOut">
              <a:rPr lang="en-GB" smtClean="0"/>
              <a:t>25/06/2020</a:t>
            </a:fld>
            <a:endParaRPr lang="en-GB"/>
          </a:p>
        </p:txBody>
      </p:sp>
      <p:sp>
        <p:nvSpPr>
          <p:cNvPr id="5" name="Footer Placeholder 4">
            <a:extLst>
              <a:ext uri="{FF2B5EF4-FFF2-40B4-BE49-F238E27FC236}">
                <a16:creationId xmlns:a16="http://schemas.microsoft.com/office/drawing/2014/main" id="{CADF7924-E96D-4E11-86CD-FA6FFA2141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89DE96-CA0B-4047-8191-CCBCC925D3EE}"/>
              </a:ext>
            </a:extLst>
          </p:cNvPr>
          <p:cNvSpPr>
            <a:spLocks noGrp="1"/>
          </p:cNvSpPr>
          <p:nvPr>
            <p:ph type="sldNum" sz="quarter" idx="12"/>
          </p:nvPr>
        </p:nvSpPr>
        <p:spPr/>
        <p:txBody>
          <a:bodyPr/>
          <a:lstStyle/>
          <a:p>
            <a:fld id="{2E4662BA-DFC7-45DD-AEC2-0145CEC8BCC8}" type="slidenum">
              <a:rPr lang="en-GB" smtClean="0"/>
              <a:t>‹#›</a:t>
            </a:fld>
            <a:endParaRPr lang="en-GB"/>
          </a:p>
        </p:txBody>
      </p:sp>
    </p:spTree>
    <p:extLst>
      <p:ext uri="{BB962C8B-B14F-4D97-AF65-F5344CB8AC3E}">
        <p14:creationId xmlns:p14="http://schemas.microsoft.com/office/powerpoint/2010/main" val="804187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CE034-6040-4890-8FC9-C31D5FD8E42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4E49CDC-B164-4045-80B6-7AB41BB2C5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75A3EA0-7CDF-4333-BCA7-C71D4A20A900}"/>
              </a:ext>
            </a:extLst>
          </p:cNvPr>
          <p:cNvSpPr>
            <a:spLocks noGrp="1"/>
          </p:cNvSpPr>
          <p:nvPr>
            <p:ph type="dt" sz="half" idx="10"/>
          </p:nvPr>
        </p:nvSpPr>
        <p:spPr/>
        <p:txBody>
          <a:bodyPr/>
          <a:lstStyle/>
          <a:p>
            <a:fld id="{6E907077-EFA7-4DEA-8311-96CADCB0C599}" type="datetimeFigureOut">
              <a:rPr lang="en-GB" smtClean="0"/>
              <a:t>25/06/2020</a:t>
            </a:fld>
            <a:endParaRPr lang="en-GB"/>
          </a:p>
        </p:txBody>
      </p:sp>
      <p:sp>
        <p:nvSpPr>
          <p:cNvPr id="5" name="Footer Placeholder 4">
            <a:extLst>
              <a:ext uri="{FF2B5EF4-FFF2-40B4-BE49-F238E27FC236}">
                <a16:creationId xmlns:a16="http://schemas.microsoft.com/office/drawing/2014/main" id="{1E6793AD-32AA-4406-BFFC-D4F84CDE71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4DFE07-6292-475F-A327-8F7B3F83FF7D}"/>
              </a:ext>
            </a:extLst>
          </p:cNvPr>
          <p:cNvSpPr>
            <a:spLocks noGrp="1"/>
          </p:cNvSpPr>
          <p:nvPr>
            <p:ph type="sldNum" sz="quarter" idx="12"/>
          </p:nvPr>
        </p:nvSpPr>
        <p:spPr/>
        <p:txBody>
          <a:bodyPr/>
          <a:lstStyle/>
          <a:p>
            <a:fld id="{2E4662BA-DFC7-45DD-AEC2-0145CEC8BCC8}" type="slidenum">
              <a:rPr lang="en-GB" smtClean="0"/>
              <a:t>‹#›</a:t>
            </a:fld>
            <a:endParaRPr lang="en-GB"/>
          </a:p>
        </p:txBody>
      </p:sp>
    </p:spTree>
    <p:extLst>
      <p:ext uri="{BB962C8B-B14F-4D97-AF65-F5344CB8AC3E}">
        <p14:creationId xmlns:p14="http://schemas.microsoft.com/office/powerpoint/2010/main" val="718557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20B24-15E0-48E1-B200-C2BF7A2FCB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AAC3E4E-134E-456D-88FD-A134C8610E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9F2F2A-DCF0-4957-A59E-0BE0B1DB9523}"/>
              </a:ext>
            </a:extLst>
          </p:cNvPr>
          <p:cNvSpPr>
            <a:spLocks noGrp="1"/>
          </p:cNvSpPr>
          <p:nvPr>
            <p:ph type="dt" sz="half" idx="10"/>
          </p:nvPr>
        </p:nvSpPr>
        <p:spPr/>
        <p:txBody>
          <a:bodyPr/>
          <a:lstStyle/>
          <a:p>
            <a:fld id="{6E907077-EFA7-4DEA-8311-96CADCB0C599}" type="datetimeFigureOut">
              <a:rPr lang="en-GB" smtClean="0"/>
              <a:t>25/06/2020</a:t>
            </a:fld>
            <a:endParaRPr lang="en-GB"/>
          </a:p>
        </p:txBody>
      </p:sp>
      <p:sp>
        <p:nvSpPr>
          <p:cNvPr id="5" name="Footer Placeholder 4">
            <a:extLst>
              <a:ext uri="{FF2B5EF4-FFF2-40B4-BE49-F238E27FC236}">
                <a16:creationId xmlns:a16="http://schemas.microsoft.com/office/drawing/2014/main" id="{62ECE1BF-93E7-466B-93A1-1EDAFDEACA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5DA5E9-1D8E-4EE1-933B-455EA226A336}"/>
              </a:ext>
            </a:extLst>
          </p:cNvPr>
          <p:cNvSpPr>
            <a:spLocks noGrp="1"/>
          </p:cNvSpPr>
          <p:nvPr>
            <p:ph type="sldNum" sz="quarter" idx="12"/>
          </p:nvPr>
        </p:nvSpPr>
        <p:spPr/>
        <p:txBody>
          <a:bodyPr/>
          <a:lstStyle/>
          <a:p>
            <a:fld id="{2E4662BA-DFC7-45DD-AEC2-0145CEC8BCC8}" type="slidenum">
              <a:rPr lang="en-GB" smtClean="0"/>
              <a:t>‹#›</a:t>
            </a:fld>
            <a:endParaRPr lang="en-GB"/>
          </a:p>
        </p:txBody>
      </p:sp>
    </p:spTree>
    <p:extLst>
      <p:ext uri="{BB962C8B-B14F-4D97-AF65-F5344CB8AC3E}">
        <p14:creationId xmlns:p14="http://schemas.microsoft.com/office/powerpoint/2010/main" val="2322824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EFA7A-E6BC-44AC-A644-6F24A157C1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CB7BD57-F44D-4A05-8BAF-89E340DEB8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2BFAF88-F10F-4763-8B9A-3CFFE438F07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3ABD4A2-6B5A-45DC-86E5-F706DE79C26E}"/>
              </a:ext>
            </a:extLst>
          </p:cNvPr>
          <p:cNvSpPr>
            <a:spLocks noGrp="1"/>
          </p:cNvSpPr>
          <p:nvPr>
            <p:ph type="dt" sz="half" idx="10"/>
          </p:nvPr>
        </p:nvSpPr>
        <p:spPr/>
        <p:txBody>
          <a:bodyPr/>
          <a:lstStyle/>
          <a:p>
            <a:fld id="{6E907077-EFA7-4DEA-8311-96CADCB0C599}" type="datetimeFigureOut">
              <a:rPr lang="en-GB" smtClean="0"/>
              <a:t>25/06/2020</a:t>
            </a:fld>
            <a:endParaRPr lang="en-GB"/>
          </a:p>
        </p:txBody>
      </p:sp>
      <p:sp>
        <p:nvSpPr>
          <p:cNvPr id="6" name="Footer Placeholder 5">
            <a:extLst>
              <a:ext uri="{FF2B5EF4-FFF2-40B4-BE49-F238E27FC236}">
                <a16:creationId xmlns:a16="http://schemas.microsoft.com/office/drawing/2014/main" id="{2E1CA68D-1A66-44BD-A2F9-61C4B435728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7EB377-0B39-453A-869E-2E5B8216EF21}"/>
              </a:ext>
            </a:extLst>
          </p:cNvPr>
          <p:cNvSpPr>
            <a:spLocks noGrp="1"/>
          </p:cNvSpPr>
          <p:nvPr>
            <p:ph type="sldNum" sz="quarter" idx="12"/>
          </p:nvPr>
        </p:nvSpPr>
        <p:spPr/>
        <p:txBody>
          <a:bodyPr/>
          <a:lstStyle/>
          <a:p>
            <a:fld id="{2E4662BA-DFC7-45DD-AEC2-0145CEC8BCC8}" type="slidenum">
              <a:rPr lang="en-GB" smtClean="0"/>
              <a:t>‹#›</a:t>
            </a:fld>
            <a:endParaRPr lang="en-GB"/>
          </a:p>
        </p:txBody>
      </p:sp>
    </p:spTree>
    <p:extLst>
      <p:ext uri="{BB962C8B-B14F-4D97-AF65-F5344CB8AC3E}">
        <p14:creationId xmlns:p14="http://schemas.microsoft.com/office/powerpoint/2010/main" val="536209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78807-CAB4-4697-975C-F434F288284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0FC5749-CFD2-471A-B591-4A5171D053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791EB0-3C07-4DD8-BB2D-0312CE5F7A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473359C-68AF-41CA-9852-DA8882B1F3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EC89F1-B2CE-4944-8946-808BA0D65F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F00EEFB-746D-4EFD-AE12-816D4BD2CB88}"/>
              </a:ext>
            </a:extLst>
          </p:cNvPr>
          <p:cNvSpPr>
            <a:spLocks noGrp="1"/>
          </p:cNvSpPr>
          <p:nvPr>
            <p:ph type="dt" sz="half" idx="10"/>
          </p:nvPr>
        </p:nvSpPr>
        <p:spPr/>
        <p:txBody>
          <a:bodyPr/>
          <a:lstStyle/>
          <a:p>
            <a:fld id="{6E907077-EFA7-4DEA-8311-96CADCB0C599}" type="datetimeFigureOut">
              <a:rPr lang="en-GB" smtClean="0"/>
              <a:t>25/06/2020</a:t>
            </a:fld>
            <a:endParaRPr lang="en-GB"/>
          </a:p>
        </p:txBody>
      </p:sp>
      <p:sp>
        <p:nvSpPr>
          <p:cNvPr id="8" name="Footer Placeholder 7">
            <a:extLst>
              <a:ext uri="{FF2B5EF4-FFF2-40B4-BE49-F238E27FC236}">
                <a16:creationId xmlns:a16="http://schemas.microsoft.com/office/drawing/2014/main" id="{6002384B-AA6F-477B-9531-548CF44B5F4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563B8A5-2EC1-49A0-8977-8E0DDA6F2B0E}"/>
              </a:ext>
            </a:extLst>
          </p:cNvPr>
          <p:cNvSpPr>
            <a:spLocks noGrp="1"/>
          </p:cNvSpPr>
          <p:nvPr>
            <p:ph type="sldNum" sz="quarter" idx="12"/>
          </p:nvPr>
        </p:nvSpPr>
        <p:spPr/>
        <p:txBody>
          <a:bodyPr/>
          <a:lstStyle/>
          <a:p>
            <a:fld id="{2E4662BA-DFC7-45DD-AEC2-0145CEC8BCC8}" type="slidenum">
              <a:rPr lang="en-GB" smtClean="0"/>
              <a:t>‹#›</a:t>
            </a:fld>
            <a:endParaRPr lang="en-GB"/>
          </a:p>
        </p:txBody>
      </p:sp>
    </p:spTree>
    <p:extLst>
      <p:ext uri="{BB962C8B-B14F-4D97-AF65-F5344CB8AC3E}">
        <p14:creationId xmlns:p14="http://schemas.microsoft.com/office/powerpoint/2010/main" val="663124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EDF06-DEC4-4741-A853-271EE91CA84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06182C-C220-4442-BB5D-DE7E1CB048A7}"/>
              </a:ext>
            </a:extLst>
          </p:cNvPr>
          <p:cNvSpPr>
            <a:spLocks noGrp="1"/>
          </p:cNvSpPr>
          <p:nvPr>
            <p:ph type="dt" sz="half" idx="10"/>
          </p:nvPr>
        </p:nvSpPr>
        <p:spPr/>
        <p:txBody>
          <a:bodyPr/>
          <a:lstStyle/>
          <a:p>
            <a:fld id="{6E907077-EFA7-4DEA-8311-96CADCB0C599}" type="datetimeFigureOut">
              <a:rPr lang="en-GB" smtClean="0"/>
              <a:t>25/06/2020</a:t>
            </a:fld>
            <a:endParaRPr lang="en-GB"/>
          </a:p>
        </p:txBody>
      </p:sp>
      <p:sp>
        <p:nvSpPr>
          <p:cNvPr id="4" name="Footer Placeholder 3">
            <a:extLst>
              <a:ext uri="{FF2B5EF4-FFF2-40B4-BE49-F238E27FC236}">
                <a16:creationId xmlns:a16="http://schemas.microsoft.com/office/drawing/2014/main" id="{04CC7E61-057E-47D6-901C-E80EA801C97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DD327CA-71AF-4079-880F-939DE55BFA57}"/>
              </a:ext>
            </a:extLst>
          </p:cNvPr>
          <p:cNvSpPr>
            <a:spLocks noGrp="1"/>
          </p:cNvSpPr>
          <p:nvPr>
            <p:ph type="sldNum" sz="quarter" idx="12"/>
          </p:nvPr>
        </p:nvSpPr>
        <p:spPr/>
        <p:txBody>
          <a:bodyPr/>
          <a:lstStyle/>
          <a:p>
            <a:fld id="{2E4662BA-DFC7-45DD-AEC2-0145CEC8BCC8}" type="slidenum">
              <a:rPr lang="en-GB" smtClean="0"/>
              <a:t>‹#›</a:t>
            </a:fld>
            <a:endParaRPr lang="en-GB"/>
          </a:p>
        </p:txBody>
      </p:sp>
    </p:spTree>
    <p:extLst>
      <p:ext uri="{BB962C8B-B14F-4D97-AF65-F5344CB8AC3E}">
        <p14:creationId xmlns:p14="http://schemas.microsoft.com/office/powerpoint/2010/main" val="1181490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534BA5-875B-4AEA-BB32-EAD9A1B3412C}"/>
              </a:ext>
            </a:extLst>
          </p:cNvPr>
          <p:cNvSpPr>
            <a:spLocks noGrp="1"/>
          </p:cNvSpPr>
          <p:nvPr>
            <p:ph type="dt" sz="half" idx="10"/>
          </p:nvPr>
        </p:nvSpPr>
        <p:spPr/>
        <p:txBody>
          <a:bodyPr/>
          <a:lstStyle/>
          <a:p>
            <a:fld id="{6E907077-EFA7-4DEA-8311-96CADCB0C599}" type="datetimeFigureOut">
              <a:rPr lang="en-GB" smtClean="0"/>
              <a:t>25/06/2020</a:t>
            </a:fld>
            <a:endParaRPr lang="en-GB"/>
          </a:p>
        </p:txBody>
      </p:sp>
      <p:sp>
        <p:nvSpPr>
          <p:cNvPr id="3" name="Footer Placeholder 2">
            <a:extLst>
              <a:ext uri="{FF2B5EF4-FFF2-40B4-BE49-F238E27FC236}">
                <a16:creationId xmlns:a16="http://schemas.microsoft.com/office/drawing/2014/main" id="{2958E542-357E-4348-8F18-F7E0A522DB2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B7874F8-1E6A-49AB-839B-F1C847BD0058}"/>
              </a:ext>
            </a:extLst>
          </p:cNvPr>
          <p:cNvSpPr>
            <a:spLocks noGrp="1"/>
          </p:cNvSpPr>
          <p:nvPr>
            <p:ph type="sldNum" sz="quarter" idx="12"/>
          </p:nvPr>
        </p:nvSpPr>
        <p:spPr/>
        <p:txBody>
          <a:bodyPr/>
          <a:lstStyle/>
          <a:p>
            <a:fld id="{2E4662BA-DFC7-45DD-AEC2-0145CEC8BCC8}" type="slidenum">
              <a:rPr lang="en-GB" smtClean="0"/>
              <a:t>‹#›</a:t>
            </a:fld>
            <a:endParaRPr lang="en-GB"/>
          </a:p>
        </p:txBody>
      </p:sp>
    </p:spTree>
    <p:extLst>
      <p:ext uri="{BB962C8B-B14F-4D97-AF65-F5344CB8AC3E}">
        <p14:creationId xmlns:p14="http://schemas.microsoft.com/office/powerpoint/2010/main" val="1214293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A34A5-1BC8-4943-A5AE-39DE9D2101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33D9C47-D0EF-4ED9-8DC4-6E175EDE7C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A3FC5F2-442C-4F6A-A9BE-24894397DD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7C5C64-7C98-4E1B-9B51-258E639CF9B9}"/>
              </a:ext>
            </a:extLst>
          </p:cNvPr>
          <p:cNvSpPr>
            <a:spLocks noGrp="1"/>
          </p:cNvSpPr>
          <p:nvPr>
            <p:ph type="dt" sz="half" idx="10"/>
          </p:nvPr>
        </p:nvSpPr>
        <p:spPr/>
        <p:txBody>
          <a:bodyPr/>
          <a:lstStyle/>
          <a:p>
            <a:fld id="{6E907077-EFA7-4DEA-8311-96CADCB0C599}" type="datetimeFigureOut">
              <a:rPr lang="en-GB" smtClean="0"/>
              <a:t>25/06/2020</a:t>
            </a:fld>
            <a:endParaRPr lang="en-GB"/>
          </a:p>
        </p:txBody>
      </p:sp>
      <p:sp>
        <p:nvSpPr>
          <p:cNvPr id="6" name="Footer Placeholder 5">
            <a:extLst>
              <a:ext uri="{FF2B5EF4-FFF2-40B4-BE49-F238E27FC236}">
                <a16:creationId xmlns:a16="http://schemas.microsoft.com/office/drawing/2014/main" id="{9A22FF9A-07CB-4280-B95C-962CE8AAB3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FD2083-EB7E-4412-B6AD-B107B80F098E}"/>
              </a:ext>
            </a:extLst>
          </p:cNvPr>
          <p:cNvSpPr>
            <a:spLocks noGrp="1"/>
          </p:cNvSpPr>
          <p:nvPr>
            <p:ph type="sldNum" sz="quarter" idx="12"/>
          </p:nvPr>
        </p:nvSpPr>
        <p:spPr/>
        <p:txBody>
          <a:bodyPr/>
          <a:lstStyle/>
          <a:p>
            <a:fld id="{2E4662BA-DFC7-45DD-AEC2-0145CEC8BCC8}" type="slidenum">
              <a:rPr lang="en-GB" smtClean="0"/>
              <a:t>‹#›</a:t>
            </a:fld>
            <a:endParaRPr lang="en-GB"/>
          </a:p>
        </p:txBody>
      </p:sp>
    </p:spTree>
    <p:extLst>
      <p:ext uri="{BB962C8B-B14F-4D97-AF65-F5344CB8AC3E}">
        <p14:creationId xmlns:p14="http://schemas.microsoft.com/office/powerpoint/2010/main" val="2730693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6AA06-C53B-44E1-A0F8-F42DDE3496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5DA6486-901E-423F-AC1B-94BBD5FB5A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FA86437-BB8B-48E0-8DEE-5B9A56B2D3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ED1034-10D2-4360-A6BB-41153E0C7D2F}"/>
              </a:ext>
            </a:extLst>
          </p:cNvPr>
          <p:cNvSpPr>
            <a:spLocks noGrp="1"/>
          </p:cNvSpPr>
          <p:nvPr>
            <p:ph type="dt" sz="half" idx="10"/>
          </p:nvPr>
        </p:nvSpPr>
        <p:spPr/>
        <p:txBody>
          <a:bodyPr/>
          <a:lstStyle/>
          <a:p>
            <a:fld id="{6E907077-EFA7-4DEA-8311-96CADCB0C599}" type="datetimeFigureOut">
              <a:rPr lang="en-GB" smtClean="0"/>
              <a:t>25/06/2020</a:t>
            </a:fld>
            <a:endParaRPr lang="en-GB"/>
          </a:p>
        </p:txBody>
      </p:sp>
      <p:sp>
        <p:nvSpPr>
          <p:cNvPr id="6" name="Footer Placeholder 5">
            <a:extLst>
              <a:ext uri="{FF2B5EF4-FFF2-40B4-BE49-F238E27FC236}">
                <a16:creationId xmlns:a16="http://schemas.microsoft.com/office/drawing/2014/main" id="{CF54E457-4EFC-4D2A-B292-6803ED7E64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079A56-3DD4-427A-B967-03F0B75F52ED}"/>
              </a:ext>
            </a:extLst>
          </p:cNvPr>
          <p:cNvSpPr>
            <a:spLocks noGrp="1"/>
          </p:cNvSpPr>
          <p:nvPr>
            <p:ph type="sldNum" sz="quarter" idx="12"/>
          </p:nvPr>
        </p:nvSpPr>
        <p:spPr/>
        <p:txBody>
          <a:bodyPr/>
          <a:lstStyle/>
          <a:p>
            <a:fld id="{2E4662BA-DFC7-45DD-AEC2-0145CEC8BCC8}" type="slidenum">
              <a:rPr lang="en-GB" smtClean="0"/>
              <a:t>‹#›</a:t>
            </a:fld>
            <a:endParaRPr lang="en-GB"/>
          </a:p>
        </p:txBody>
      </p:sp>
    </p:spTree>
    <p:extLst>
      <p:ext uri="{BB962C8B-B14F-4D97-AF65-F5344CB8AC3E}">
        <p14:creationId xmlns:p14="http://schemas.microsoft.com/office/powerpoint/2010/main" val="1650161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2A9DAA-35A3-47D7-AFB0-FC0687236E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17810D-3576-40A3-8634-F2C6230433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FC4848-9C31-4E28-B5E5-42C4333343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07077-EFA7-4DEA-8311-96CADCB0C599}" type="datetimeFigureOut">
              <a:rPr lang="en-GB" smtClean="0"/>
              <a:t>25/06/2020</a:t>
            </a:fld>
            <a:endParaRPr lang="en-GB"/>
          </a:p>
        </p:txBody>
      </p:sp>
      <p:sp>
        <p:nvSpPr>
          <p:cNvPr id="5" name="Footer Placeholder 4">
            <a:extLst>
              <a:ext uri="{FF2B5EF4-FFF2-40B4-BE49-F238E27FC236}">
                <a16:creationId xmlns:a16="http://schemas.microsoft.com/office/drawing/2014/main" id="{8DF15A68-C952-45B4-A584-E8EF2FEC3D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8EBD68D-2416-400B-8CF5-68E96DF2EE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4662BA-DFC7-45DD-AEC2-0145CEC8BCC8}" type="slidenum">
              <a:rPr lang="en-GB" smtClean="0"/>
              <a:t>‹#›</a:t>
            </a:fld>
            <a:endParaRPr lang="en-GB"/>
          </a:p>
        </p:txBody>
      </p:sp>
    </p:spTree>
    <p:extLst>
      <p:ext uri="{BB962C8B-B14F-4D97-AF65-F5344CB8AC3E}">
        <p14:creationId xmlns:p14="http://schemas.microsoft.com/office/powerpoint/2010/main" val="709066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47DD6-81C6-4F72-ABB9-88A35990D68E}"/>
              </a:ext>
            </a:extLst>
          </p:cNvPr>
          <p:cNvSpPr>
            <a:spLocks noGrp="1"/>
          </p:cNvSpPr>
          <p:nvPr>
            <p:ph type="title"/>
          </p:nvPr>
        </p:nvSpPr>
        <p:spPr/>
        <p:txBody>
          <a:bodyPr/>
          <a:lstStyle/>
          <a:p>
            <a:pPr algn="ctr"/>
            <a:r>
              <a:rPr lang="en-US" b="1" dirty="0">
                <a:latin typeface="Comic Sans MS" panose="030F0702030302020204" pitchFamily="66" charset="0"/>
              </a:rPr>
              <a:t>The Secret Garden </a:t>
            </a:r>
            <a:endParaRPr lang="en-GB" b="1" dirty="0">
              <a:latin typeface="Comic Sans MS" panose="030F0702030302020204" pitchFamily="66" charset="0"/>
            </a:endParaRPr>
          </a:p>
        </p:txBody>
      </p:sp>
      <p:sp>
        <p:nvSpPr>
          <p:cNvPr id="3" name="TextBox 2">
            <a:extLst>
              <a:ext uri="{FF2B5EF4-FFF2-40B4-BE49-F238E27FC236}">
                <a16:creationId xmlns:a16="http://schemas.microsoft.com/office/drawing/2014/main" id="{3FD9584D-9DC3-49B4-AE40-6323BA3C6F22}"/>
              </a:ext>
            </a:extLst>
          </p:cNvPr>
          <p:cNvSpPr txBox="1"/>
          <p:nvPr/>
        </p:nvSpPr>
        <p:spPr>
          <a:xfrm>
            <a:off x="336176" y="1556824"/>
            <a:ext cx="5939118" cy="2585323"/>
          </a:xfrm>
          <a:prstGeom prst="rect">
            <a:avLst/>
          </a:prstGeom>
          <a:noFill/>
        </p:spPr>
        <p:txBody>
          <a:bodyPr wrap="square" rtlCol="0">
            <a:spAutoFit/>
          </a:bodyPr>
          <a:lstStyle/>
          <a:p>
            <a:r>
              <a:rPr lang="en-US" dirty="0">
                <a:latin typeface="Comic Sans MS"/>
                <a:cs typeface="Calibri"/>
              </a:rPr>
              <a:t>Day 4 and 5</a:t>
            </a:r>
          </a:p>
          <a:p>
            <a:endParaRPr lang="en-US" dirty="0">
              <a:latin typeface="Comic Sans MS"/>
              <a:cs typeface="Calibri"/>
            </a:endParaRPr>
          </a:p>
          <a:p>
            <a:r>
              <a:rPr lang="en-US" dirty="0">
                <a:latin typeface="Comic Sans MS"/>
                <a:cs typeface="Calibri"/>
              </a:rPr>
              <a:t>You should have read all of chapter 4 and got to the point where Mary has met Martha and is now exploring the gardens outside.</a:t>
            </a:r>
          </a:p>
          <a:p>
            <a:endParaRPr lang="en-US" dirty="0">
              <a:latin typeface="Comic Sans MS"/>
              <a:cs typeface="Calibri"/>
            </a:endParaRPr>
          </a:p>
          <a:p>
            <a:endParaRPr lang="en-US" dirty="0">
              <a:latin typeface="Comic Sans MS"/>
              <a:cs typeface="Calibri"/>
            </a:endParaRPr>
          </a:p>
          <a:p>
            <a:r>
              <a:rPr lang="en-US" dirty="0">
                <a:latin typeface="Comic Sans MS"/>
                <a:cs typeface="Calibri"/>
              </a:rPr>
              <a:t>Your writing task for this week is to write a character description for Martha. </a:t>
            </a:r>
            <a:endParaRPr lang="en-GB" dirty="0">
              <a:latin typeface="Comic Sans MS"/>
              <a:cs typeface="Calibri"/>
            </a:endParaRPr>
          </a:p>
        </p:txBody>
      </p:sp>
      <p:pic>
        <p:nvPicPr>
          <p:cNvPr id="4" name="Picture 3">
            <a:extLst>
              <a:ext uri="{FF2B5EF4-FFF2-40B4-BE49-F238E27FC236}">
                <a16:creationId xmlns:a16="http://schemas.microsoft.com/office/drawing/2014/main" id="{6A5DAD50-F912-4133-9429-7A2FE47414B3}"/>
              </a:ext>
            </a:extLst>
          </p:cNvPr>
          <p:cNvPicPr>
            <a:picLocks noChangeAspect="1"/>
          </p:cNvPicPr>
          <p:nvPr/>
        </p:nvPicPr>
        <p:blipFill>
          <a:blip r:embed="rId2"/>
          <a:stretch>
            <a:fillRect/>
          </a:stretch>
        </p:blipFill>
        <p:spPr>
          <a:xfrm>
            <a:off x="7636528" y="1190648"/>
            <a:ext cx="4219296" cy="5369334"/>
          </a:xfrm>
          <a:prstGeom prst="rect">
            <a:avLst/>
          </a:prstGeom>
        </p:spPr>
      </p:pic>
    </p:spTree>
    <p:extLst>
      <p:ext uri="{BB962C8B-B14F-4D97-AF65-F5344CB8AC3E}">
        <p14:creationId xmlns:p14="http://schemas.microsoft.com/office/powerpoint/2010/main" val="2177815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47DD6-81C6-4F72-ABB9-88A35990D68E}"/>
              </a:ext>
            </a:extLst>
          </p:cNvPr>
          <p:cNvSpPr>
            <a:spLocks noGrp="1"/>
          </p:cNvSpPr>
          <p:nvPr>
            <p:ph type="title"/>
          </p:nvPr>
        </p:nvSpPr>
        <p:spPr/>
        <p:txBody>
          <a:bodyPr/>
          <a:lstStyle/>
          <a:p>
            <a:pPr algn="ctr"/>
            <a:r>
              <a:rPr lang="en-US" b="1" dirty="0">
                <a:latin typeface="Comic Sans MS" panose="030F0702030302020204" pitchFamily="66" charset="0"/>
              </a:rPr>
              <a:t>The Secret Garden </a:t>
            </a:r>
            <a:endParaRPr lang="en-GB" b="1" dirty="0">
              <a:latin typeface="Comic Sans MS" panose="030F0702030302020204" pitchFamily="66" charset="0"/>
            </a:endParaRPr>
          </a:p>
        </p:txBody>
      </p:sp>
      <p:pic>
        <p:nvPicPr>
          <p:cNvPr id="4" name="Picture 3">
            <a:extLst>
              <a:ext uri="{FF2B5EF4-FFF2-40B4-BE49-F238E27FC236}">
                <a16:creationId xmlns:a16="http://schemas.microsoft.com/office/drawing/2014/main" id="{6A5DAD50-F912-4133-9429-7A2FE47414B3}"/>
              </a:ext>
            </a:extLst>
          </p:cNvPr>
          <p:cNvPicPr>
            <a:picLocks noChangeAspect="1"/>
          </p:cNvPicPr>
          <p:nvPr/>
        </p:nvPicPr>
        <p:blipFill>
          <a:blip r:embed="rId2"/>
          <a:stretch>
            <a:fillRect/>
          </a:stretch>
        </p:blipFill>
        <p:spPr>
          <a:xfrm>
            <a:off x="7636528" y="1190648"/>
            <a:ext cx="4219296" cy="5369334"/>
          </a:xfrm>
          <a:prstGeom prst="rect">
            <a:avLst/>
          </a:prstGeom>
        </p:spPr>
      </p:pic>
      <p:sp>
        <p:nvSpPr>
          <p:cNvPr id="6" name="TextBox 5">
            <a:extLst>
              <a:ext uri="{FF2B5EF4-FFF2-40B4-BE49-F238E27FC236}">
                <a16:creationId xmlns:a16="http://schemas.microsoft.com/office/drawing/2014/main" id="{9AF7BCE0-480F-493F-A67F-6C541AE030AC}"/>
              </a:ext>
            </a:extLst>
          </p:cNvPr>
          <p:cNvSpPr txBox="1"/>
          <p:nvPr/>
        </p:nvSpPr>
        <p:spPr>
          <a:xfrm>
            <a:off x="537882" y="1506022"/>
            <a:ext cx="5441576" cy="369332"/>
          </a:xfrm>
          <a:prstGeom prst="rect">
            <a:avLst/>
          </a:prstGeom>
          <a:noFill/>
        </p:spPr>
        <p:txBody>
          <a:bodyPr wrap="square" rtlCol="0">
            <a:spAutoFit/>
          </a:bodyPr>
          <a:lstStyle/>
          <a:p>
            <a:r>
              <a:rPr lang="en-US" dirty="0"/>
              <a:t>Remember to include the following; </a:t>
            </a:r>
            <a:endParaRPr lang="en-GB" dirty="0"/>
          </a:p>
        </p:txBody>
      </p:sp>
      <p:pic>
        <p:nvPicPr>
          <p:cNvPr id="5" name="Picture 4">
            <a:extLst>
              <a:ext uri="{FF2B5EF4-FFF2-40B4-BE49-F238E27FC236}">
                <a16:creationId xmlns:a16="http://schemas.microsoft.com/office/drawing/2014/main" id="{67CDE7CB-EC07-4110-8307-5AAFF1E00782}"/>
              </a:ext>
            </a:extLst>
          </p:cNvPr>
          <p:cNvPicPr>
            <a:picLocks noChangeAspect="1"/>
          </p:cNvPicPr>
          <p:nvPr/>
        </p:nvPicPr>
        <p:blipFill>
          <a:blip r:embed="rId3"/>
          <a:stretch>
            <a:fillRect/>
          </a:stretch>
        </p:blipFill>
        <p:spPr>
          <a:xfrm>
            <a:off x="0" y="1875354"/>
            <a:ext cx="6096000" cy="4709518"/>
          </a:xfrm>
          <a:prstGeom prst="rect">
            <a:avLst/>
          </a:prstGeom>
        </p:spPr>
      </p:pic>
    </p:spTree>
    <p:extLst>
      <p:ext uri="{BB962C8B-B14F-4D97-AF65-F5344CB8AC3E}">
        <p14:creationId xmlns:p14="http://schemas.microsoft.com/office/powerpoint/2010/main" val="2876746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47DD6-81C6-4F72-ABB9-88A35990D68E}"/>
              </a:ext>
            </a:extLst>
          </p:cNvPr>
          <p:cNvSpPr>
            <a:spLocks noGrp="1"/>
          </p:cNvSpPr>
          <p:nvPr>
            <p:ph type="title"/>
          </p:nvPr>
        </p:nvSpPr>
        <p:spPr>
          <a:xfrm>
            <a:off x="233082" y="365125"/>
            <a:ext cx="11120718" cy="1325563"/>
          </a:xfrm>
        </p:spPr>
        <p:txBody>
          <a:bodyPr/>
          <a:lstStyle/>
          <a:p>
            <a:pPr algn="ctr"/>
            <a:r>
              <a:rPr lang="en-US" b="1" dirty="0">
                <a:latin typeface="Comic Sans MS" panose="030F0702030302020204" pitchFamily="66" charset="0"/>
              </a:rPr>
              <a:t>The Secret Garden – Edit and redraft</a:t>
            </a:r>
            <a:endParaRPr lang="en-GB" b="1" dirty="0">
              <a:latin typeface="Comic Sans MS" panose="030F0702030302020204" pitchFamily="66" charset="0"/>
            </a:endParaRPr>
          </a:p>
        </p:txBody>
      </p:sp>
      <p:sp>
        <p:nvSpPr>
          <p:cNvPr id="7" name="TextBox 6">
            <a:extLst>
              <a:ext uri="{FF2B5EF4-FFF2-40B4-BE49-F238E27FC236}">
                <a16:creationId xmlns:a16="http://schemas.microsoft.com/office/drawing/2014/main" id="{179AE181-E1E5-4522-B36A-21234BCEC5D7}"/>
              </a:ext>
            </a:extLst>
          </p:cNvPr>
          <p:cNvSpPr txBox="1"/>
          <p:nvPr/>
        </p:nvSpPr>
        <p:spPr>
          <a:xfrm>
            <a:off x="170329" y="1446779"/>
            <a:ext cx="11851341" cy="5078313"/>
          </a:xfrm>
          <a:prstGeom prst="rect">
            <a:avLst/>
          </a:prstGeom>
          <a:noFill/>
        </p:spPr>
        <p:txBody>
          <a:bodyPr wrap="square" rtlCol="0">
            <a:spAutoFit/>
          </a:bodyPr>
          <a:lstStyle/>
          <a:p>
            <a:pPr lvl="0"/>
            <a:endParaRPr lang="en-US" dirty="0">
              <a:solidFill>
                <a:prstClr val="black"/>
              </a:solidFill>
              <a:latin typeface="Comic Sans MS" panose="030F0702030302020204" pitchFamily="66" charset="0"/>
            </a:endParaRPr>
          </a:p>
          <a:p>
            <a:pPr lvl="0"/>
            <a:r>
              <a:rPr lang="en-US" dirty="0">
                <a:solidFill>
                  <a:prstClr val="black"/>
                </a:solidFill>
                <a:latin typeface="Comic Sans MS" panose="030F0702030302020204" pitchFamily="66" charset="0"/>
              </a:rPr>
              <a:t>Step 1: Remember the circling of the first word of each sentence edit – you can highlight these on the computer and check that they are capitals and that your sentences are not too long. You also need to make sure they do not all start with the same boring words.</a:t>
            </a:r>
          </a:p>
          <a:p>
            <a:pPr lvl="0"/>
            <a:endParaRPr lang="en-US" dirty="0">
              <a:solidFill>
                <a:prstClr val="black"/>
              </a:solidFill>
              <a:latin typeface="Comic Sans MS" panose="030F0702030302020204" pitchFamily="66" charset="0"/>
            </a:endParaRPr>
          </a:p>
          <a:p>
            <a:pPr lvl="0"/>
            <a:r>
              <a:rPr lang="en-US" dirty="0">
                <a:solidFill>
                  <a:prstClr val="black"/>
                </a:solidFill>
                <a:latin typeface="Comic Sans MS" panose="030F0702030302020204" pitchFamily="66" charset="0"/>
              </a:rPr>
              <a:t>Step 2: When you have checked your sentence starters now highlight all of your nouns – can you expand your nouns into noun phrases? Instead of ‘the girl felt lonely’ you could improve into, ‘</a:t>
            </a:r>
            <a:r>
              <a:rPr lang="en-US" dirty="0">
                <a:solidFill>
                  <a:srgbClr val="0070C0"/>
                </a:solidFill>
                <a:latin typeface="Comic Sans MS" panose="030F0702030302020204" pitchFamily="66" charset="0"/>
              </a:rPr>
              <a:t>the shy, miserable girl felt lonely as no one was caring for her.’.</a:t>
            </a:r>
          </a:p>
          <a:p>
            <a:pPr lvl="0"/>
            <a:endParaRPr lang="en-US" dirty="0">
              <a:solidFill>
                <a:prstClr val="black"/>
              </a:solidFill>
              <a:latin typeface="Comic Sans MS" panose="030F0702030302020204" pitchFamily="66" charset="0"/>
            </a:endParaRPr>
          </a:p>
          <a:p>
            <a:pPr lvl="0"/>
            <a:r>
              <a:rPr lang="en-US" dirty="0">
                <a:solidFill>
                  <a:prstClr val="black"/>
                </a:solidFill>
                <a:latin typeface="Comic Sans MS" panose="030F0702030302020204" pitchFamily="66" charset="0"/>
              </a:rPr>
              <a:t>Step 3: Move onto verbs now. Remember adverbs tell you where, when and how the verb takes place – add some adverbs if you can!</a:t>
            </a:r>
          </a:p>
          <a:p>
            <a:pPr lvl="0"/>
            <a:endParaRPr lang="en-US" dirty="0">
              <a:solidFill>
                <a:prstClr val="black"/>
              </a:solidFill>
              <a:latin typeface="Comic Sans MS" panose="030F0702030302020204" pitchFamily="66" charset="0"/>
            </a:endParaRPr>
          </a:p>
          <a:p>
            <a:pPr lvl="0"/>
            <a:r>
              <a:rPr lang="en-US" dirty="0">
                <a:solidFill>
                  <a:prstClr val="black"/>
                </a:solidFill>
                <a:latin typeface="Comic Sans MS" panose="030F0702030302020204" pitchFamily="66" charset="0"/>
              </a:rPr>
              <a:t>Step 4: Check your punctuation carefully. A Year 6 top set writer should be able to use a wide range of punctuation accurately and you have the benefit of a grammar checker too! </a:t>
            </a:r>
          </a:p>
          <a:p>
            <a:pPr lvl="0"/>
            <a:endParaRPr lang="en-US" dirty="0">
              <a:solidFill>
                <a:prstClr val="black"/>
              </a:solidFill>
              <a:latin typeface="Comic Sans MS" panose="030F0702030302020204" pitchFamily="66" charset="0"/>
            </a:endParaRPr>
          </a:p>
          <a:p>
            <a:pPr lvl="0"/>
            <a:r>
              <a:rPr lang="en-US" dirty="0">
                <a:solidFill>
                  <a:prstClr val="black"/>
                </a:solidFill>
                <a:latin typeface="Comic Sans MS" panose="030F0702030302020204" pitchFamily="66" charset="0"/>
              </a:rPr>
              <a:t>Step 5: If you are hand writing, please take your time to make sure it is well presented.</a:t>
            </a:r>
          </a:p>
          <a:p>
            <a:pPr lvl="0"/>
            <a:endParaRPr lang="en-US" dirty="0">
              <a:solidFill>
                <a:prstClr val="black"/>
              </a:solidFill>
              <a:latin typeface="Comic Sans MS" panose="030F0702030302020204" pitchFamily="66" charset="0"/>
            </a:endParaRPr>
          </a:p>
          <a:p>
            <a:pPr lvl="0"/>
            <a:r>
              <a:rPr lang="en-US" dirty="0">
                <a:solidFill>
                  <a:prstClr val="black"/>
                </a:solidFill>
                <a:latin typeface="Comic Sans MS" panose="030F0702030302020204" pitchFamily="66" charset="0"/>
              </a:rPr>
              <a:t>Step 6: Read your character description out loud to someone who can help you with any final improvements.</a:t>
            </a:r>
          </a:p>
        </p:txBody>
      </p:sp>
    </p:spTree>
    <p:extLst>
      <p:ext uri="{BB962C8B-B14F-4D97-AF65-F5344CB8AC3E}">
        <p14:creationId xmlns:p14="http://schemas.microsoft.com/office/powerpoint/2010/main" val="2194802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TotalTime>
  <Words>279</Words>
  <Application>Microsoft Office PowerPoint</Application>
  <PresentationFormat>Widescreen</PresentationFormat>
  <Paragraphs>22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Comic Sans MS</vt:lpstr>
      <vt:lpstr>Office Theme</vt:lpstr>
      <vt:lpstr>The Secret Garden </vt:lpstr>
      <vt:lpstr>The Secret Garden </vt:lpstr>
      <vt:lpstr>The Secret Garden – Edit and redraft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Stocking</dc:creator>
  <cp:lastModifiedBy>Nafeesah Azam</cp:lastModifiedBy>
  <cp:revision>132</cp:revision>
  <dcterms:created xsi:type="dcterms:W3CDTF">2020-03-26T11:18:03Z</dcterms:created>
  <dcterms:modified xsi:type="dcterms:W3CDTF">2020-06-25T15:40:44Z</dcterms:modified>
</cp:coreProperties>
</file>