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E3469C-A256-463E-A09C-013304CE8007}" v="1069" dt="2020-03-26T11:49:48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E77BD-51FA-413F-B571-4096E42E0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F296FE-E716-4060-B565-EC42FDD05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09DB4-47DD-4AF7-B460-FD50D6CC9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FF354-39DC-484C-9A8E-13A2D432A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82E42-FE26-4F47-8C3D-A182080D5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49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80C8E-E419-40E7-81F9-8DB5A1B7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217CE-17B7-4377-91DD-C13EF9F9B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03B49-7BD6-479D-994A-1245ACB1F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433A2-4DC3-4A07-93BE-F20BF1DB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514F3-652F-404A-807A-572B3D7FE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47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EAFA4A-B6D0-4A93-B2CE-5200CD9C0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F561B1-FC5D-4EA1-8874-0E2C54C82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0DFBB-8F5E-4D58-8D7E-D0D89E28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F7924-E96D-4E11-86CD-FA6FFA214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9DE96-CA0B-4047-8191-CCBCC925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8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CE034-6040-4890-8FC9-C31D5FD8E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49CDC-B164-4045-80B6-7AB41BB2C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A3EA0-7CDF-4333-BCA7-C71D4A20A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793AD-32AA-4406-BFFC-D4F84CDE7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DFE07-6292-475F-A327-8F7B3F83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5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20B24-15E0-48E1-B200-C2BF7A2FC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C3E4E-134E-456D-88FD-A134C8610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F2F2A-DCF0-4957-A59E-0BE0B1DB9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CE1BF-93E7-466B-93A1-1EDAFDEA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DA5E9-1D8E-4EE1-933B-455EA226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82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EFA7A-E6BC-44AC-A644-6F24A157C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7BD57-F44D-4A05-8BAF-89E340DEB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BFAF88-F10F-4763-8B9A-3CFFE438F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BD4A2-6B5A-45DC-86E5-F706DE79C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CA68D-1A66-44BD-A2F9-61C4B4357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7EB377-0B39-453A-869E-2E5B8216E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20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78807-CAB4-4697-975C-F434F288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C5749-CFD2-471A-B591-4A5171D05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791EB0-3C07-4DD8-BB2D-0312CE5F7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73359C-68AF-41CA-9852-DA8882B1F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EC89F1-B2CE-4944-8946-808BA0D65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00EEFB-746D-4EFD-AE12-816D4BD2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02384B-AA6F-477B-9531-548CF44B5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63B8A5-2EC1-49A0-8977-8E0DDA6F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2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DF06-DEC4-4741-A853-271EE91CA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06182C-C220-4442-BB5D-DE7E1CB0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CC7E61-057E-47D6-901C-E80EA801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327CA-71AF-4079-880F-939DE55B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49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534BA5-875B-4AEA-BB32-EAD9A1B34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58E542-357E-4348-8F18-F7E0A522D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874F8-1E6A-49AB-839B-F1C847BD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29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A34A5-1BC8-4943-A5AE-39DE9D210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D9C47-D0EF-4ED9-8DC4-6E175EDE7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FC5F2-442C-4F6A-A9BE-24894397D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C5C64-7C98-4E1B-9B51-258E639CF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2FF9A-07CB-4280-B95C-962CE8AAB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D2083-EB7E-4412-B6AD-B107B80F0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9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6AA06-C53B-44E1-A0F8-F42DDE349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DA6486-901E-423F-AC1B-94BBD5FB5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A86437-BB8B-48E0-8DEE-5B9A56B2D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D1034-10D2-4360-A6BB-41153E0C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4E457-4EFC-4D2A-B292-6803ED7E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79A56-3DD4-427A-B967-03F0B75F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6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2A9DAA-35A3-47D7-AFB0-FC0687236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7810D-3576-40A3-8634-F2C623043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C4848-9C31-4E28-B5E5-42C433334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07077-EFA7-4DEA-8311-96CADCB0C599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15A68-C952-45B4-A584-E8EF2FEC3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BD68D-2416-400B-8CF5-68E96DF2E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662BA-DFC7-45DD-AEC2-0145CEC8BC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06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47DD6-81C6-4F72-ABB9-88A35990D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omic Sans MS" panose="030F0702030302020204" pitchFamily="66" charset="0"/>
              </a:rPr>
              <a:t>The Secret Garden 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D9584D-9DC3-49B4-AE40-6323BA3C6F22}"/>
              </a:ext>
            </a:extLst>
          </p:cNvPr>
          <p:cNvSpPr txBox="1"/>
          <p:nvPr/>
        </p:nvSpPr>
        <p:spPr>
          <a:xfrm>
            <a:off x="291353" y="1485106"/>
            <a:ext cx="116092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omic Sans MS"/>
              <a:cs typeface="Calibri"/>
            </a:endParaRPr>
          </a:p>
          <a:p>
            <a:r>
              <a:rPr lang="en-US" dirty="0">
                <a:latin typeface="Comic Sans MS"/>
                <a:cs typeface="Calibri"/>
              </a:rPr>
              <a:t>This is our third week of studying The Secret Garden.</a:t>
            </a:r>
            <a:endParaRPr lang="en-GB" dirty="0">
              <a:latin typeface="Comic Sans MS"/>
              <a:cs typeface="Calibri"/>
            </a:endParaRPr>
          </a:p>
          <a:p>
            <a:endParaRPr lang="en-US" dirty="0">
              <a:latin typeface="Comic Sans MS"/>
              <a:cs typeface="Calibri"/>
            </a:endParaRPr>
          </a:p>
          <a:p>
            <a:endParaRPr lang="en-US" dirty="0">
              <a:latin typeface="Comic Sans MS"/>
              <a:cs typeface="Calibri"/>
            </a:endParaRPr>
          </a:p>
          <a:p>
            <a:r>
              <a:rPr lang="en-US" dirty="0">
                <a:latin typeface="Comic Sans MS"/>
                <a:cs typeface="Calibri"/>
              </a:rPr>
              <a:t>Last week, we finished reading chapter 3. </a:t>
            </a:r>
          </a:p>
          <a:p>
            <a:endParaRPr lang="en-US" dirty="0">
              <a:latin typeface="Comic Sans MS"/>
              <a:cs typeface="Calibri"/>
            </a:endParaRPr>
          </a:p>
          <a:p>
            <a:r>
              <a:rPr lang="en-US" dirty="0">
                <a:latin typeface="Comic Sans MS"/>
                <a:cs typeface="Calibri"/>
              </a:rPr>
              <a:t>Just to recap chapter 3:</a:t>
            </a:r>
            <a:endParaRPr lang="en-GB" dirty="0">
              <a:latin typeface="Comic Sans MS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mic Sans MS"/>
                <a:cs typeface="Calibri"/>
              </a:rPr>
              <a:t>Mary Lennox has made the journey to her uncles with Mrs. Medlock.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mic Sans MS"/>
                <a:cs typeface="Calibri"/>
              </a:rPr>
              <a:t>When they got there, Mr. Pitcher asked for Mary to be taken to her room.</a:t>
            </a:r>
          </a:p>
          <a:p>
            <a:endParaRPr lang="en-US" dirty="0">
              <a:latin typeface="Comic Sans MS"/>
              <a:cs typeface="Calibri"/>
            </a:endParaRPr>
          </a:p>
          <a:p>
            <a:endParaRPr lang="en-GB" dirty="0">
              <a:latin typeface="Comic Sans MS"/>
              <a:cs typeface="Calibri"/>
            </a:endParaRPr>
          </a:p>
          <a:p>
            <a:r>
              <a:rPr lang="en-US" dirty="0">
                <a:latin typeface="Comic Sans MS"/>
                <a:cs typeface="Calibri"/>
              </a:rPr>
              <a:t>T</a:t>
            </a:r>
            <a:r>
              <a:rPr lang="en-GB" dirty="0" err="1">
                <a:latin typeface="Comic Sans MS"/>
                <a:cs typeface="Calibri"/>
              </a:rPr>
              <a:t>oday</a:t>
            </a:r>
            <a:r>
              <a:rPr lang="en-GB" dirty="0">
                <a:latin typeface="Comic Sans MS"/>
                <a:cs typeface="Calibri"/>
              </a:rPr>
              <a:t>, we will be starting chapter 4 and answering the questions.</a:t>
            </a:r>
          </a:p>
          <a:p>
            <a:endParaRPr lang="en-GB" dirty="0">
              <a:latin typeface="Comic Sans MS"/>
              <a:cs typeface="Calibri"/>
            </a:endParaRPr>
          </a:p>
          <a:p>
            <a:endParaRPr lang="en-GB" dirty="0">
              <a:latin typeface="Comic Sans MS"/>
              <a:cs typeface="Calibri"/>
            </a:endParaRPr>
          </a:p>
          <a:p>
            <a:r>
              <a:rPr lang="en-GB" dirty="0">
                <a:latin typeface="Comic Sans MS"/>
                <a:cs typeface="Calibri"/>
              </a:rPr>
              <a:t>Please also remember this is an hour's work so take your time to read the text and questions carefully and answer in full sentences.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5DAD50-F912-4133-9429-7A2FE4741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6410" y="1364790"/>
            <a:ext cx="2690813" cy="342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81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990BEC-9D24-4565-A27C-7BE264F1026E}"/>
              </a:ext>
            </a:extLst>
          </p:cNvPr>
          <p:cNvSpPr txBox="1"/>
          <p:nvPr/>
        </p:nvSpPr>
        <p:spPr>
          <a:xfrm>
            <a:off x="6692660" y="1305341"/>
            <a:ext cx="4691909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b="1" dirty="0"/>
              <a:t>Questions: all on this slide and in chronological </a:t>
            </a:r>
            <a:endParaRPr lang="en-US" dirty="0"/>
          </a:p>
          <a:p>
            <a:r>
              <a:rPr lang="en-GB" b="1" dirty="0"/>
              <a:t>Order</a:t>
            </a:r>
          </a:p>
          <a:p>
            <a:endParaRPr lang="en-US" b="1" dirty="0"/>
          </a:p>
          <a:p>
            <a:pPr marL="342900" indent="-342900">
              <a:buAutoNum type="arabicParenR"/>
            </a:pPr>
            <a:r>
              <a:rPr lang="en-US" dirty="0"/>
              <a:t>What do you think ‘raking out the cinders’ means?</a:t>
            </a:r>
          </a:p>
          <a:p>
            <a:pPr marL="342900" indent="-342900">
              <a:buAutoNum type="arabicParenR"/>
            </a:pPr>
            <a:r>
              <a:rPr lang="en-US" dirty="0"/>
              <a:t>What did Mary think of the room?</a:t>
            </a:r>
          </a:p>
          <a:p>
            <a:pPr marL="342900" indent="-342900">
              <a:buAutoNum type="arabicParenR"/>
            </a:pPr>
            <a:r>
              <a:rPr lang="en-US" dirty="0"/>
              <a:t>How did Mary feel when she looked around the room?</a:t>
            </a:r>
          </a:p>
          <a:p>
            <a:pPr marL="342900" indent="-342900">
              <a:buAutoNum type="arabicParenR"/>
            </a:pPr>
            <a:r>
              <a:rPr lang="en-US" dirty="0"/>
              <a:t>Who is Martha?</a:t>
            </a:r>
          </a:p>
          <a:p>
            <a:pPr marL="342900" indent="-342900">
              <a:buAutoNum type="arabicParenR"/>
            </a:pPr>
            <a:endParaRPr lang="en-US" dirty="0"/>
          </a:p>
          <a:p>
            <a:endParaRPr lang="en-US" dirty="0"/>
          </a:p>
          <a:p>
            <a:endParaRPr lang="en-GB" b="1" dirty="0"/>
          </a:p>
          <a:p>
            <a:pPr marL="342900" indent="-342900">
              <a:buAutoNum type="arabicParenR"/>
            </a:pPr>
            <a:endParaRPr lang="en-GB" dirty="0">
              <a:cs typeface="Calibri"/>
            </a:endParaRPr>
          </a:p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9370E4-47D1-46B6-881C-2AF8FEB2D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431" y="175216"/>
            <a:ext cx="4885157" cy="650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6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990BEC-9D24-4565-A27C-7BE264F1026E}"/>
              </a:ext>
            </a:extLst>
          </p:cNvPr>
          <p:cNvSpPr txBox="1"/>
          <p:nvPr/>
        </p:nvSpPr>
        <p:spPr>
          <a:xfrm>
            <a:off x="6450392" y="1139948"/>
            <a:ext cx="4936613" cy="2031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b="1" dirty="0"/>
              <a:t>Questions: all on this slide and in chronological order</a:t>
            </a:r>
          </a:p>
          <a:p>
            <a:endParaRPr lang="en-US" b="1" dirty="0"/>
          </a:p>
          <a:p>
            <a:r>
              <a:rPr lang="en-US" dirty="0"/>
              <a:t>5) How were servants in India different?</a:t>
            </a:r>
          </a:p>
          <a:p>
            <a:r>
              <a:rPr lang="en-US" dirty="0"/>
              <a:t>6) What do you think Mary thinks of Martha?</a:t>
            </a:r>
          </a:p>
          <a:p>
            <a:r>
              <a:rPr lang="en-US" dirty="0"/>
              <a:t>7) What is Martha’s job role?</a:t>
            </a:r>
          </a:p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6E0878-0B3E-4262-B69C-287702F62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995" y="0"/>
            <a:ext cx="4974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13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990BEC-9D24-4565-A27C-7BE264F1026E}"/>
              </a:ext>
            </a:extLst>
          </p:cNvPr>
          <p:cNvSpPr txBox="1"/>
          <p:nvPr/>
        </p:nvSpPr>
        <p:spPr>
          <a:xfrm>
            <a:off x="6450392" y="1166842"/>
            <a:ext cx="4936613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b="1" dirty="0"/>
              <a:t>Questions: all on this slide and in chronological order</a:t>
            </a:r>
          </a:p>
          <a:p>
            <a:endParaRPr lang="en-US" b="1" dirty="0"/>
          </a:p>
          <a:p>
            <a:r>
              <a:rPr lang="en-US" dirty="0">
                <a:cs typeface="Calibri"/>
              </a:rPr>
              <a:t>8) Why is Mary cross when Martha asks her if she can dress herself?</a:t>
            </a:r>
          </a:p>
          <a:p>
            <a:r>
              <a:rPr lang="en-US" dirty="0">
                <a:cs typeface="Calibri"/>
              </a:rPr>
              <a:t>9) ‘She could scarcely stand this.’ What is this implying?</a:t>
            </a:r>
            <a:endParaRPr lang="en-GB" dirty="0">
              <a:cs typeface="Calibri"/>
            </a:endParaRPr>
          </a:p>
          <a:p>
            <a:r>
              <a:rPr lang="en-US" dirty="0"/>
              <a:t>10) Why was Mary furious?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AC40E0-7B4E-43B9-8D4B-CE4D78B50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488" y="0"/>
            <a:ext cx="45634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742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230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The Secret Garden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Stocking</dc:creator>
  <cp:lastModifiedBy>Nafeesah Azam</cp:lastModifiedBy>
  <cp:revision>130</cp:revision>
  <dcterms:created xsi:type="dcterms:W3CDTF">2020-03-26T11:18:03Z</dcterms:created>
  <dcterms:modified xsi:type="dcterms:W3CDTF">2020-06-25T14:17:37Z</dcterms:modified>
</cp:coreProperties>
</file>